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746" r:id="rId2"/>
    <p:sldId id="884" r:id="rId3"/>
    <p:sldId id="962" r:id="rId4"/>
    <p:sldId id="942" r:id="rId5"/>
    <p:sldId id="941" r:id="rId6"/>
    <p:sldId id="958" r:id="rId7"/>
    <p:sldId id="989" r:id="rId8"/>
    <p:sldId id="980" r:id="rId9"/>
    <p:sldId id="981" r:id="rId10"/>
    <p:sldId id="988" r:id="rId11"/>
    <p:sldId id="990" r:id="rId12"/>
    <p:sldId id="986" r:id="rId13"/>
    <p:sldId id="984" r:id="rId14"/>
    <p:sldId id="985" r:id="rId15"/>
    <p:sldId id="959" r:id="rId16"/>
    <p:sldId id="853" r:id="rId17"/>
    <p:sldId id="954" r:id="rId18"/>
    <p:sldId id="965" r:id="rId19"/>
    <p:sldId id="966" r:id="rId20"/>
    <p:sldId id="967" r:id="rId21"/>
    <p:sldId id="968" r:id="rId22"/>
    <p:sldId id="969" r:id="rId23"/>
    <p:sldId id="970" r:id="rId24"/>
    <p:sldId id="97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02"/>
    <p:restoredTop sz="76384" autoAdjust="0"/>
  </p:normalViewPr>
  <p:slideViewPr>
    <p:cSldViewPr snapToGrid="0" snapToObjects="1">
      <p:cViewPr varScale="1">
        <p:scale>
          <a:sx n="99" d="100"/>
          <a:sy n="99" d="100"/>
        </p:scale>
        <p:origin x="1542" y="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1088"/>
    </p:cViewPr>
  </p:outlineViewPr>
  <p:notesTextViewPr>
    <p:cViewPr>
      <p:scale>
        <a:sx n="95" d="100"/>
        <a:sy n="95" d="100"/>
      </p:scale>
      <p:origin x="0" y="0"/>
    </p:cViewPr>
  </p:notesTextViewPr>
  <p:sorterViewPr>
    <p:cViewPr varScale="1">
      <p:scale>
        <a:sx n="100" d="100"/>
        <a:sy n="100" d="100"/>
      </p:scale>
      <p:origin x="0" y="3336"/>
    </p:cViewPr>
  </p:sorterViewPr>
  <p:notesViewPr>
    <p:cSldViewPr snapToGrid="0" snapToObjects="1">
      <p:cViewPr varScale="1">
        <p:scale>
          <a:sx n="75" d="100"/>
          <a:sy n="75" d="100"/>
        </p:scale>
        <p:origin x="340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3A1D99-465C-0646-82ED-98FE7EC17EE4}" type="doc">
      <dgm:prSet loTypeId="urn:microsoft.com/office/officeart/2008/layout/TitlePictureLineup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AF629B-F70C-0D46-975E-C16C097772ED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dirty="0"/>
            <a:t>Education</a:t>
          </a:r>
        </a:p>
      </dgm:t>
    </dgm:pt>
    <dgm:pt modelId="{36DF244E-4119-4248-8825-07471FFB4E06}" type="parTrans" cxnId="{203C1787-F253-AA4B-9619-33157005232C}">
      <dgm:prSet/>
      <dgm:spPr/>
      <dgm:t>
        <a:bodyPr/>
        <a:lstStyle/>
        <a:p>
          <a:endParaRPr lang="en-US"/>
        </a:p>
      </dgm:t>
    </dgm:pt>
    <dgm:pt modelId="{1A79DA52-5440-EB4E-9CD0-B80644B08C97}" type="sibTrans" cxnId="{203C1787-F253-AA4B-9619-33157005232C}">
      <dgm:prSet/>
      <dgm:spPr/>
      <dgm:t>
        <a:bodyPr/>
        <a:lstStyle/>
        <a:p>
          <a:endParaRPr lang="en-US"/>
        </a:p>
      </dgm:t>
    </dgm:pt>
    <dgm:pt modelId="{629E6C54-81CD-284E-AC7A-ADADC7C5C203}">
      <dgm:prSet phldrT="[Text]" custT="1"/>
      <dgm:spPr/>
      <dgm:t>
        <a:bodyPr/>
        <a:lstStyle/>
        <a:p>
          <a:pPr>
            <a:buNone/>
          </a:pPr>
          <a:r>
            <a:rPr lang="en-US" sz="2200" dirty="0"/>
            <a:t>Undergraduate Data Science Curriculum, March 2020 SIGCSE</a:t>
          </a:r>
        </a:p>
      </dgm:t>
    </dgm:pt>
    <dgm:pt modelId="{D24DADBB-0F7D-8A4F-9332-0D98D44E2DA9}" type="parTrans" cxnId="{01C5394E-D2FF-B54F-91A3-1924260AC863}">
      <dgm:prSet/>
      <dgm:spPr/>
      <dgm:t>
        <a:bodyPr/>
        <a:lstStyle/>
        <a:p>
          <a:endParaRPr lang="en-US"/>
        </a:p>
      </dgm:t>
    </dgm:pt>
    <dgm:pt modelId="{E9578BD9-F5A6-534D-B6A0-B68E82C08218}" type="sibTrans" cxnId="{01C5394E-D2FF-B54F-91A3-1924260AC863}">
      <dgm:prSet/>
      <dgm:spPr/>
      <dgm:t>
        <a:bodyPr/>
        <a:lstStyle/>
        <a:p>
          <a:endParaRPr lang="en-US"/>
        </a:p>
      </dgm:t>
    </dgm:pt>
    <dgm:pt modelId="{F6596759-6D85-C84B-B4D0-A2B214C866F6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300" dirty="0"/>
            <a:t>Practitioners</a:t>
          </a:r>
        </a:p>
      </dgm:t>
    </dgm:pt>
    <dgm:pt modelId="{0230915C-FE7F-8E46-BAE5-CBDA8A712128}" type="parTrans" cxnId="{396E6083-0503-7C4D-A8C7-06A336223E4E}">
      <dgm:prSet/>
      <dgm:spPr/>
      <dgm:t>
        <a:bodyPr/>
        <a:lstStyle/>
        <a:p>
          <a:endParaRPr lang="en-US"/>
        </a:p>
      </dgm:t>
    </dgm:pt>
    <dgm:pt modelId="{610B2616-F189-FE4A-9BD8-9A63889DF991}" type="sibTrans" cxnId="{396E6083-0503-7C4D-A8C7-06A336223E4E}">
      <dgm:prSet/>
      <dgm:spPr/>
      <dgm:t>
        <a:bodyPr/>
        <a:lstStyle/>
        <a:p>
          <a:endParaRPr lang="en-US"/>
        </a:p>
      </dgm:t>
    </dgm:pt>
    <dgm:pt modelId="{7FED9F33-786F-0A49-898C-377D241795EC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dirty="0"/>
            <a:t>Pubs</a:t>
          </a:r>
        </a:p>
      </dgm:t>
    </dgm:pt>
    <dgm:pt modelId="{750F5EE4-82A7-FB4F-ADC5-14B78B65C101}" type="parTrans" cxnId="{BD0FEC49-E78F-A641-BB2D-90196DFC1056}">
      <dgm:prSet/>
      <dgm:spPr/>
      <dgm:t>
        <a:bodyPr/>
        <a:lstStyle/>
        <a:p>
          <a:endParaRPr lang="en-US"/>
        </a:p>
      </dgm:t>
    </dgm:pt>
    <dgm:pt modelId="{1106CD6B-661A-3B43-A9CC-C4DCE499D990}" type="sibTrans" cxnId="{BD0FEC49-E78F-A641-BB2D-90196DFC1056}">
      <dgm:prSet/>
      <dgm:spPr/>
      <dgm:t>
        <a:bodyPr/>
        <a:lstStyle/>
        <a:p>
          <a:endParaRPr lang="en-US"/>
        </a:p>
      </dgm:t>
    </dgm:pt>
    <dgm:pt modelId="{0FEC3D1A-62D1-A241-A193-102F91BBAF0B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dirty="0"/>
            <a:t>SGB</a:t>
          </a:r>
        </a:p>
      </dgm:t>
    </dgm:pt>
    <dgm:pt modelId="{F99795D1-7BEE-4D4D-A1B4-79E0C049DCFB}" type="parTrans" cxnId="{AFEAF9CE-32F4-BE47-A4DC-ED06919BD7DF}">
      <dgm:prSet/>
      <dgm:spPr/>
      <dgm:t>
        <a:bodyPr/>
        <a:lstStyle/>
        <a:p>
          <a:endParaRPr lang="en-US"/>
        </a:p>
      </dgm:t>
    </dgm:pt>
    <dgm:pt modelId="{D7C14A69-7ACB-2E4D-95F8-612E4018EB1F}" type="sibTrans" cxnId="{AFEAF9CE-32F4-BE47-A4DC-ED06919BD7DF}">
      <dgm:prSet/>
      <dgm:spPr/>
      <dgm:t>
        <a:bodyPr/>
        <a:lstStyle/>
        <a:p>
          <a:endParaRPr lang="en-US"/>
        </a:p>
      </dgm:t>
    </dgm:pt>
    <dgm:pt modelId="{955E1F88-D630-FA42-9A7D-936F22FC7429}">
      <dgm:prSet phldrT="[Text]" custT="1"/>
      <dgm:spPr/>
      <dgm:t>
        <a:bodyPr/>
        <a:lstStyle/>
        <a:p>
          <a:pPr>
            <a:buNone/>
          </a:pPr>
          <a:r>
            <a:rPr lang="en-US" sz="2350" b="1" dirty="0"/>
            <a:t>Practitioners Board</a:t>
          </a:r>
        </a:p>
      </dgm:t>
    </dgm:pt>
    <dgm:pt modelId="{EBAC3387-C5F3-4C4C-99D0-0CCD57AC4B01}" type="parTrans" cxnId="{B60E3312-DD64-1247-8741-B34426716286}">
      <dgm:prSet/>
      <dgm:spPr/>
      <dgm:t>
        <a:bodyPr/>
        <a:lstStyle/>
        <a:p>
          <a:endParaRPr lang="en-US"/>
        </a:p>
      </dgm:t>
    </dgm:pt>
    <dgm:pt modelId="{45F85A33-5CAF-3447-BECE-91FCCB807268}" type="sibTrans" cxnId="{B60E3312-DD64-1247-8741-B34426716286}">
      <dgm:prSet/>
      <dgm:spPr/>
      <dgm:t>
        <a:bodyPr/>
        <a:lstStyle/>
        <a:p>
          <a:endParaRPr lang="en-US"/>
        </a:p>
      </dgm:t>
    </dgm:pt>
    <dgm:pt modelId="{87CE3DFD-CF4A-7142-B9F1-230D281C530C}">
      <dgm:prSet phldrT="[Text]" custT="1"/>
      <dgm:spPr/>
      <dgm:t>
        <a:bodyPr/>
        <a:lstStyle/>
        <a:p>
          <a:pPr>
            <a:buNone/>
          </a:pPr>
          <a:r>
            <a:rPr lang="en-US" sz="2400" b="1" i="0" dirty="0"/>
            <a:t>Publications Board</a:t>
          </a:r>
          <a:endParaRPr lang="en-US" sz="2400" b="1" dirty="0"/>
        </a:p>
      </dgm:t>
    </dgm:pt>
    <dgm:pt modelId="{A3334F1A-CF0D-6A40-BBE7-024F3E3BD5BD}" type="parTrans" cxnId="{A4D4C5DC-CF83-FB4B-ADDE-FEC0FE2FB1B9}">
      <dgm:prSet/>
      <dgm:spPr/>
      <dgm:t>
        <a:bodyPr/>
        <a:lstStyle/>
        <a:p>
          <a:endParaRPr lang="en-US"/>
        </a:p>
      </dgm:t>
    </dgm:pt>
    <dgm:pt modelId="{4A985219-9E98-7743-9895-F103810F36D3}" type="sibTrans" cxnId="{A4D4C5DC-CF83-FB4B-ADDE-FEC0FE2FB1B9}">
      <dgm:prSet/>
      <dgm:spPr/>
      <dgm:t>
        <a:bodyPr/>
        <a:lstStyle/>
        <a:p>
          <a:endParaRPr lang="en-US"/>
        </a:p>
      </dgm:t>
    </dgm:pt>
    <dgm:pt modelId="{2A777F72-97F8-7B48-A94A-472677A58397}">
      <dgm:prSet phldrT="[Text]" custT="1"/>
      <dgm:spPr/>
      <dgm:t>
        <a:bodyPr/>
        <a:lstStyle/>
        <a:p>
          <a:pPr>
            <a:buNone/>
          </a:pPr>
          <a:r>
            <a:rPr lang="en-US" sz="2200" dirty="0"/>
            <a:t>Open Access</a:t>
          </a:r>
        </a:p>
      </dgm:t>
    </dgm:pt>
    <dgm:pt modelId="{F397AB97-0440-164D-B0B8-A7187E1F8B14}" type="parTrans" cxnId="{135D9712-609B-6E4D-9EF5-241927366D26}">
      <dgm:prSet/>
      <dgm:spPr/>
      <dgm:t>
        <a:bodyPr/>
        <a:lstStyle/>
        <a:p>
          <a:endParaRPr lang="en-US"/>
        </a:p>
      </dgm:t>
    </dgm:pt>
    <dgm:pt modelId="{309CD057-2918-E64D-8E27-F2D739EB2A93}" type="sibTrans" cxnId="{135D9712-609B-6E4D-9EF5-241927366D26}">
      <dgm:prSet/>
      <dgm:spPr/>
      <dgm:t>
        <a:bodyPr/>
        <a:lstStyle/>
        <a:p>
          <a:endParaRPr lang="en-US"/>
        </a:p>
      </dgm:t>
    </dgm:pt>
    <dgm:pt modelId="{008F10AA-733A-F240-BCEA-761F65E68145}">
      <dgm:prSet phldrT="[Text]" custT="1"/>
      <dgm:spPr/>
      <dgm:t>
        <a:bodyPr/>
        <a:lstStyle/>
        <a:p>
          <a:pPr>
            <a:buNone/>
          </a:pPr>
          <a:r>
            <a:rPr lang="en-US" sz="2400" b="1" dirty="0"/>
            <a:t>Education Board</a:t>
          </a:r>
        </a:p>
      </dgm:t>
    </dgm:pt>
    <dgm:pt modelId="{76604FCF-9CD8-7649-9D21-FC3D144386CB}" type="parTrans" cxnId="{F2168C6F-CD53-6E47-B510-AF981D973B33}">
      <dgm:prSet/>
      <dgm:spPr/>
      <dgm:t>
        <a:bodyPr/>
        <a:lstStyle/>
        <a:p>
          <a:endParaRPr lang="en-US"/>
        </a:p>
      </dgm:t>
    </dgm:pt>
    <dgm:pt modelId="{9AB32F44-8721-F44C-9DEB-1E2178035A2F}" type="sibTrans" cxnId="{F2168C6F-CD53-6E47-B510-AF981D973B33}">
      <dgm:prSet/>
      <dgm:spPr/>
      <dgm:t>
        <a:bodyPr/>
        <a:lstStyle/>
        <a:p>
          <a:endParaRPr lang="en-US"/>
        </a:p>
      </dgm:t>
    </dgm:pt>
    <dgm:pt modelId="{8EA22A4D-1504-8F42-AD2A-6EDD65B74359}">
      <dgm:prSet phldrT="[Text]" custT="1"/>
      <dgm:spPr/>
      <dgm:t>
        <a:bodyPr/>
        <a:lstStyle/>
        <a:p>
          <a:pPr>
            <a:buNone/>
          </a:pPr>
          <a:endParaRPr lang="en-US" sz="2200" dirty="0"/>
        </a:p>
      </dgm:t>
    </dgm:pt>
    <dgm:pt modelId="{DE869270-A4EC-FD41-BC7D-8C4BD7DA8B5E}" type="parTrans" cxnId="{A59604E5-236B-3D49-832A-C30E4BEF329C}">
      <dgm:prSet/>
      <dgm:spPr/>
      <dgm:t>
        <a:bodyPr/>
        <a:lstStyle/>
        <a:p>
          <a:endParaRPr lang="en-US"/>
        </a:p>
      </dgm:t>
    </dgm:pt>
    <dgm:pt modelId="{563A7C58-6E34-D440-9B85-15E8B95FC9F4}" type="sibTrans" cxnId="{A59604E5-236B-3D49-832A-C30E4BEF329C}">
      <dgm:prSet/>
      <dgm:spPr/>
      <dgm:t>
        <a:bodyPr/>
        <a:lstStyle/>
        <a:p>
          <a:endParaRPr lang="en-US"/>
        </a:p>
      </dgm:t>
    </dgm:pt>
    <dgm:pt modelId="{BF10713E-777E-4F40-8A8D-627DC14B9071}">
      <dgm:prSet phldrT="[Text]" custT="1"/>
      <dgm:spPr/>
      <dgm:t>
        <a:bodyPr/>
        <a:lstStyle/>
        <a:p>
          <a:pPr>
            <a:buNone/>
          </a:pPr>
          <a:r>
            <a:rPr lang="en-US" sz="2200" b="0" dirty="0"/>
            <a:t>New podcast series</a:t>
          </a:r>
        </a:p>
      </dgm:t>
    </dgm:pt>
    <dgm:pt modelId="{D9D28706-F940-5249-BFC5-4AFEC1EEDBF2}" type="parTrans" cxnId="{BDDEE19F-E1C8-0942-88F1-890E70278897}">
      <dgm:prSet/>
      <dgm:spPr/>
      <dgm:t>
        <a:bodyPr/>
        <a:lstStyle/>
        <a:p>
          <a:endParaRPr lang="en-US"/>
        </a:p>
      </dgm:t>
    </dgm:pt>
    <dgm:pt modelId="{AB7C230F-EB55-B34A-A687-A573C7D731F0}" type="sibTrans" cxnId="{BDDEE19F-E1C8-0942-88F1-890E70278897}">
      <dgm:prSet/>
      <dgm:spPr/>
      <dgm:t>
        <a:bodyPr/>
        <a:lstStyle/>
        <a:p>
          <a:endParaRPr lang="en-US"/>
        </a:p>
      </dgm:t>
    </dgm:pt>
    <dgm:pt modelId="{ECB1E219-A2DC-814C-864F-2E47033EBEA9}">
      <dgm:prSet phldrT="[Text]" custT="1"/>
      <dgm:spPr/>
      <dgm:t>
        <a:bodyPr/>
        <a:lstStyle/>
        <a:p>
          <a:pPr>
            <a:buNone/>
          </a:pPr>
          <a:endParaRPr lang="en-US" sz="2400" b="1" dirty="0"/>
        </a:p>
      </dgm:t>
    </dgm:pt>
    <dgm:pt modelId="{7FB31443-A50D-954D-824D-2121AD5BEF68}" type="parTrans" cxnId="{50259B72-968D-9743-A0B4-B1903359457E}">
      <dgm:prSet/>
      <dgm:spPr/>
      <dgm:t>
        <a:bodyPr/>
        <a:lstStyle/>
        <a:p>
          <a:endParaRPr lang="en-US"/>
        </a:p>
      </dgm:t>
    </dgm:pt>
    <dgm:pt modelId="{B57EEA8D-A152-B54A-8964-5133F1F6A497}" type="sibTrans" cxnId="{50259B72-968D-9743-A0B4-B1903359457E}">
      <dgm:prSet/>
      <dgm:spPr/>
      <dgm:t>
        <a:bodyPr/>
        <a:lstStyle/>
        <a:p>
          <a:endParaRPr lang="en-US"/>
        </a:p>
      </dgm:t>
    </dgm:pt>
    <dgm:pt modelId="{2F803430-2840-9B47-9104-CB60B9B4D5FD}">
      <dgm:prSet phldrT="[Text]" custT="1"/>
      <dgm:spPr/>
      <dgm:t>
        <a:bodyPr/>
        <a:lstStyle/>
        <a:p>
          <a:pPr>
            <a:buNone/>
          </a:pPr>
          <a:endParaRPr lang="en-US" sz="2350" b="1" dirty="0"/>
        </a:p>
      </dgm:t>
    </dgm:pt>
    <dgm:pt modelId="{B0807EB2-640E-6B46-AF85-389CBCE83983}" type="parTrans" cxnId="{DE799258-50B2-2E41-AA70-584F73131FFF}">
      <dgm:prSet/>
      <dgm:spPr/>
      <dgm:t>
        <a:bodyPr/>
        <a:lstStyle/>
        <a:p>
          <a:endParaRPr lang="en-US"/>
        </a:p>
      </dgm:t>
    </dgm:pt>
    <dgm:pt modelId="{37FA8000-32A5-1045-BEDF-3344F63DFC43}" type="sibTrans" cxnId="{DE799258-50B2-2E41-AA70-584F73131FFF}">
      <dgm:prSet/>
      <dgm:spPr/>
      <dgm:t>
        <a:bodyPr/>
        <a:lstStyle/>
        <a:p>
          <a:endParaRPr lang="en-US"/>
        </a:p>
      </dgm:t>
    </dgm:pt>
    <dgm:pt modelId="{7CF60693-407F-444B-B7A7-FA724D38763B}">
      <dgm:prSet phldrT="[Text]" custT="1"/>
      <dgm:spPr/>
      <dgm:t>
        <a:bodyPr/>
        <a:lstStyle/>
        <a:p>
          <a:pPr>
            <a:buNone/>
          </a:pPr>
          <a:r>
            <a:rPr lang="en-US" sz="1600" b="0" dirty="0"/>
            <a:t>Research to practice</a:t>
          </a:r>
        </a:p>
      </dgm:t>
    </dgm:pt>
    <dgm:pt modelId="{E104C153-2086-0E47-A571-45663ADB50FE}" type="parTrans" cxnId="{C05123A3-1C9A-6740-A471-B3CAC0BCD2AD}">
      <dgm:prSet/>
      <dgm:spPr/>
      <dgm:t>
        <a:bodyPr/>
        <a:lstStyle/>
        <a:p>
          <a:endParaRPr lang="en-US"/>
        </a:p>
      </dgm:t>
    </dgm:pt>
    <dgm:pt modelId="{0D8CE403-9732-404A-A4AF-A7E12A3C4672}" type="sibTrans" cxnId="{C05123A3-1C9A-6740-A471-B3CAC0BCD2AD}">
      <dgm:prSet/>
      <dgm:spPr/>
      <dgm:t>
        <a:bodyPr/>
        <a:lstStyle/>
        <a:p>
          <a:endParaRPr lang="en-US"/>
        </a:p>
      </dgm:t>
    </dgm:pt>
    <dgm:pt modelId="{9740C973-0B5A-2743-8F89-157D92A81FD2}">
      <dgm:prSet phldrT="[Text]" custT="1"/>
      <dgm:spPr/>
      <dgm:t>
        <a:bodyPr/>
        <a:lstStyle/>
        <a:p>
          <a:pPr>
            <a:buNone/>
          </a:pPr>
          <a:r>
            <a:rPr lang="en-US" sz="1600" b="0" dirty="0"/>
            <a:t>Entrepreneurship</a:t>
          </a:r>
        </a:p>
      </dgm:t>
    </dgm:pt>
    <dgm:pt modelId="{D71DCE80-1E76-AA44-A752-B6F55D6BA724}" type="parTrans" cxnId="{968CEE6A-2969-5442-B39D-B22EE0F11271}">
      <dgm:prSet/>
      <dgm:spPr/>
      <dgm:t>
        <a:bodyPr/>
        <a:lstStyle/>
        <a:p>
          <a:endParaRPr lang="en-US"/>
        </a:p>
      </dgm:t>
    </dgm:pt>
    <dgm:pt modelId="{CE24516F-7D15-AF43-B093-F7FE319F78B2}" type="sibTrans" cxnId="{968CEE6A-2969-5442-B39D-B22EE0F11271}">
      <dgm:prSet/>
      <dgm:spPr/>
      <dgm:t>
        <a:bodyPr/>
        <a:lstStyle/>
        <a:p>
          <a:endParaRPr lang="en-US"/>
        </a:p>
      </dgm:t>
    </dgm:pt>
    <dgm:pt modelId="{DEDC8E7D-0E4E-A24B-89C1-00F1D07011BF}">
      <dgm:prSet phldrT="[Text]" custT="1"/>
      <dgm:spPr/>
      <dgm:t>
        <a:bodyPr/>
        <a:lstStyle/>
        <a:p>
          <a:pPr>
            <a:buNone/>
          </a:pPr>
          <a:r>
            <a:rPr lang="en-US" sz="1600" b="0" dirty="0"/>
            <a:t>Women in Tech</a:t>
          </a:r>
        </a:p>
      </dgm:t>
    </dgm:pt>
    <dgm:pt modelId="{8A3A3456-051B-3545-804A-A5706BDB7F1B}" type="parTrans" cxnId="{478AF4E0-410A-984A-B3BA-07BD739C017B}">
      <dgm:prSet/>
      <dgm:spPr/>
      <dgm:t>
        <a:bodyPr/>
        <a:lstStyle/>
        <a:p>
          <a:endParaRPr lang="en-US"/>
        </a:p>
      </dgm:t>
    </dgm:pt>
    <dgm:pt modelId="{49C6C25D-2C0D-CA4E-B3D4-62945FEF3D1C}" type="sibTrans" cxnId="{478AF4E0-410A-984A-B3BA-07BD739C017B}">
      <dgm:prSet/>
      <dgm:spPr/>
      <dgm:t>
        <a:bodyPr/>
        <a:lstStyle/>
        <a:p>
          <a:endParaRPr lang="en-US"/>
        </a:p>
      </dgm:t>
    </dgm:pt>
    <dgm:pt modelId="{1F28826C-06A7-B14B-9F67-079721411317}">
      <dgm:prSet phldrT="[Text]" custT="1"/>
      <dgm:spPr/>
      <dgm:t>
        <a:bodyPr/>
        <a:lstStyle/>
        <a:p>
          <a:pPr>
            <a:buNone/>
          </a:pPr>
          <a:r>
            <a:rPr lang="en-US" sz="1600" b="0" dirty="0"/>
            <a:t>Career &amp; Skill Development</a:t>
          </a:r>
        </a:p>
      </dgm:t>
    </dgm:pt>
    <dgm:pt modelId="{F55FBCB2-5BC3-9345-AD48-79D3F8DB0690}" type="parTrans" cxnId="{DA8816A9-E0DB-B940-B106-606AFD4DC428}">
      <dgm:prSet/>
      <dgm:spPr/>
      <dgm:t>
        <a:bodyPr/>
        <a:lstStyle/>
        <a:p>
          <a:endParaRPr lang="en-US"/>
        </a:p>
      </dgm:t>
    </dgm:pt>
    <dgm:pt modelId="{A69D5248-7544-5645-9ACF-9496DBB0E567}" type="sibTrans" cxnId="{DA8816A9-E0DB-B940-B106-606AFD4DC428}">
      <dgm:prSet/>
      <dgm:spPr/>
      <dgm:t>
        <a:bodyPr/>
        <a:lstStyle/>
        <a:p>
          <a:endParaRPr lang="en-US"/>
        </a:p>
      </dgm:t>
    </dgm:pt>
    <dgm:pt modelId="{D615A6EB-A1BE-D54D-871F-B66F33893068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  <a:buNone/>
          </a:pPr>
          <a:r>
            <a:rPr lang="en-US" sz="2400" b="1" dirty="0"/>
            <a:t>   SIG Governing Board</a:t>
          </a:r>
        </a:p>
      </dgm:t>
    </dgm:pt>
    <dgm:pt modelId="{4B503BD2-04B1-8C47-8822-B4786B0C0F6B}" type="sibTrans" cxnId="{AF71E4F9-6724-E342-A3B2-E141BF995569}">
      <dgm:prSet/>
      <dgm:spPr/>
      <dgm:t>
        <a:bodyPr/>
        <a:lstStyle/>
        <a:p>
          <a:endParaRPr lang="en-US"/>
        </a:p>
      </dgm:t>
    </dgm:pt>
    <dgm:pt modelId="{EB50E3B0-6605-6946-A413-6B6C03969C52}" type="parTrans" cxnId="{AF71E4F9-6724-E342-A3B2-E141BF995569}">
      <dgm:prSet/>
      <dgm:spPr/>
      <dgm:t>
        <a:bodyPr/>
        <a:lstStyle/>
        <a:p>
          <a:endParaRPr lang="en-US"/>
        </a:p>
      </dgm:t>
    </dgm:pt>
    <dgm:pt modelId="{E1F04D45-C6E1-A24B-AF0C-17C30B964C45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  <a:buNone/>
          </a:pPr>
          <a:r>
            <a:rPr lang="en-US" sz="2000" dirty="0"/>
            <a:t>  Accessible conferences</a:t>
          </a:r>
        </a:p>
      </dgm:t>
    </dgm:pt>
    <dgm:pt modelId="{0714FD16-C98E-7A43-8223-0A299FF79DAA}" type="parTrans" cxnId="{80005DD4-A1D7-D343-BA12-C5CDB51131F4}">
      <dgm:prSet/>
      <dgm:spPr/>
      <dgm:t>
        <a:bodyPr/>
        <a:lstStyle/>
        <a:p>
          <a:endParaRPr lang="en-US"/>
        </a:p>
      </dgm:t>
    </dgm:pt>
    <dgm:pt modelId="{208B82FE-2C8E-3A4C-858E-141D5859CAF8}" type="sibTrans" cxnId="{80005DD4-A1D7-D343-BA12-C5CDB51131F4}">
      <dgm:prSet/>
      <dgm:spPr/>
      <dgm:t>
        <a:bodyPr/>
        <a:lstStyle/>
        <a:p>
          <a:endParaRPr lang="en-US"/>
        </a:p>
      </dgm:t>
    </dgm:pt>
    <dgm:pt modelId="{65EE4481-FDC5-6D41-8829-91E88B0F057E}">
      <dgm:prSet phldrT="[Text]" custT="1"/>
      <dgm:spPr/>
      <dgm:t>
        <a:bodyPr/>
        <a:lstStyle/>
        <a:p>
          <a:pPr>
            <a:buNone/>
          </a:pPr>
          <a:r>
            <a:rPr lang="en-US" sz="2200" dirty="0"/>
            <a:t>Ethics and Plagiarism</a:t>
          </a:r>
        </a:p>
      </dgm:t>
    </dgm:pt>
    <dgm:pt modelId="{001C660C-0AD1-5943-A2A3-25253270E54B}" type="parTrans" cxnId="{51EB50C1-5C61-F345-B63E-8EA4FF8B837C}">
      <dgm:prSet/>
      <dgm:spPr/>
      <dgm:t>
        <a:bodyPr/>
        <a:lstStyle/>
        <a:p>
          <a:endParaRPr lang="en-US"/>
        </a:p>
      </dgm:t>
    </dgm:pt>
    <dgm:pt modelId="{83D92AC3-1A0B-7647-B5B2-5FA37C780452}" type="sibTrans" cxnId="{51EB50C1-5C61-F345-B63E-8EA4FF8B837C}">
      <dgm:prSet/>
      <dgm:spPr/>
      <dgm:t>
        <a:bodyPr/>
        <a:lstStyle/>
        <a:p>
          <a:endParaRPr lang="en-US"/>
        </a:p>
      </dgm:t>
    </dgm:pt>
    <dgm:pt modelId="{D90B7F21-729A-DD4D-9B11-D518CE1A2CA2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en-US" sz="2200" b="0" i="0" dirty="0"/>
            <a:t>   </a:t>
          </a:r>
          <a:endParaRPr lang="en-US" sz="2400" b="1" dirty="0"/>
        </a:p>
      </dgm:t>
    </dgm:pt>
    <dgm:pt modelId="{C6D2C774-FED8-6247-B14A-D5AD42551280}" type="parTrans" cxnId="{3AFFF256-EF43-0F4E-AFD7-29A113169DD6}">
      <dgm:prSet/>
      <dgm:spPr/>
      <dgm:t>
        <a:bodyPr/>
        <a:lstStyle/>
        <a:p>
          <a:endParaRPr lang="en-US"/>
        </a:p>
      </dgm:t>
    </dgm:pt>
    <dgm:pt modelId="{F8B9223C-3061-124F-9968-24E6B6A357A2}" type="sibTrans" cxnId="{3AFFF256-EF43-0F4E-AFD7-29A113169DD6}">
      <dgm:prSet/>
      <dgm:spPr/>
      <dgm:t>
        <a:bodyPr/>
        <a:lstStyle/>
        <a:p>
          <a:endParaRPr lang="en-US"/>
        </a:p>
      </dgm:t>
    </dgm:pt>
    <dgm:pt modelId="{523DACFF-45B5-BB47-8285-3FC0D58C4198}">
      <dgm:prSet phldrT="[Text]" custT="1"/>
      <dgm:spPr/>
      <dgm:t>
        <a:bodyPr/>
        <a:lstStyle/>
        <a:p>
          <a:pPr>
            <a:buNone/>
          </a:pPr>
          <a:r>
            <a:rPr lang="en-US" sz="2200" dirty="0"/>
            <a:t>Name Change Policy</a:t>
          </a:r>
        </a:p>
      </dgm:t>
    </dgm:pt>
    <dgm:pt modelId="{D918EB7E-B9EB-A844-A1D4-065740349A0B}" type="parTrans" cxnId="{C61167FC-1A2F-6D42-AB59-772ADC95D092}">
      <dgm:prSet/>
      <dgm:spPr/>
      <dgm:t>
        <a:bodyPr/>
        <a:lstStyle/>
        <a:p>
          <a:endParaRPr lang="en-US"/>
        </a:p>
      </dgm:t>
    </dgm:pt>
    <dgm:pt modelId="{736F12D9-7117-FE4A-87D9-A78A77B72EE6}" type="sibTrans" cxnId="{C61167FC-1A2F-6D42-AB59-772ADC95D092}">
      <dgm:prSet/>
      <dgm:spPr/>
      <dgm:t>
        <a:bodyPr/>
        <a:lstStyle/>
        <a:p>
          <a:endParaRPr lang="en-US"/>
        </a:p>
      </dgm:t>
    </dgm:pt>
    <dgm:pt modelId="{098FB04C-B2D5-A041-B630-16FEC6ECBE91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en-US" sz="2200" b="0" i="0" dirty="0"/>
            <a:t>Experimental meeting formats</a:t>
          </a:r>
          <a:endParaRPr lang="en-US" sz="2400" b="1" dirty="0"/>
        </a:p>
      </dgm:t>
    </dgm:pt>
    <dgm:pt modelId="{98715DDB-62CD-DB41-86C6-BAD0CB2F51E2}" type="parTrans" cxnId="{886D6A85-668A-DC46-BADC-28EF42502882}">
      <dgm:prSet/>
      <dgm:spPr/>
      <dgm:t>
        <a:bodyPr/>
        <a:lstStyle/>
        <a:p>
          <a:endParaRPr lang="en-US"/>
        </a:p>
      </dgm:t>
    </dgm:pt>
    <dgm:pt modelId="{852B1054-8F49-B845-993B-3254A734FEA8}" type="sibTrans" cxnId="{886D6A85-668A-DC46-BADC-28EF42502882}">
      <dgm:prSet/>
      <dgm:spPr/>
      <dgm:t>
        <a:bodyPr/>
        <a:lstStyle/>
        <a:p>
          <a:endParaRPr lang="en-US"/>
        </a:p>
      </dgm:t>
    </dgm:pt>
    <dgm:pt modelId="{42F58E76-A2DB-A944-9A71-1F909B99CE10}" type="pres">
      <dgm:prSet presAssocID="{103A1D99-465C-0646-82ED-98FE7EC17EE4}" presName="Name0" presStyleCnt="0">
        <dgm:presLayoutVars>
          <dgm:dir/>
        </dgm:presLayoutVars>
      </dgm:prSet>
      <dgm:spPr/>
    </dgm:pt>
    <dgm:pt modelId="{C51F3DF9-95D2-4041-A071-E0FE8568E4F3}" type="pres">
      <dgm:prSet presAssocID="{21AF629B-F70C-0D46-975E-C16C097772ED}" presName="composite" presStyleCnt="0"/>
      <dgm:spPr/>
    </dgm:pt>
    <dgm:pt modelId="{2E2F72E1-93CE-954C-82FF-DAB4B551871B}" type="pres">
      <dgm:prSet presAssocID="{21AF629B-F70C-0D46-975E-C16C097772ED}" presName="Accent" presStyleLbl="alignAcc1" presStyleIdx="0" presStyleCnt="4"/>
      <dgm:spPr/>
    </dgm:pt>
    <dgm:pt modelId="{E0C54926-E97B-6A47-A631-A10B7E337982}" type="pres">
      <dgm:prSet presAssocID="{21AF629B-F70C-0D46-975E-C16C097772ED}" presName="Image" presStyleLbl="node1" presStyleIdx="0" presStyleCnt="4"/>
      <dgm:spPr>
        <a:noFill/>
      </dgm:spPr>
    </dgm:pt>
    <dgm:pt modelId="{8FF04036-B04A-C046-A811-EC08A5C22A07}" type="pres">
      <dgm:prSet presAssocID="{21AF629B-F70C-0D46-975E-C16C097772ED}" presName="Child" presStyleLbl="revTx" presStyleIdx="0" presStyleCnt="4" custScaleX="124705" custScaleY="120569" custLinFactNeighborX="8038" custLinFactNeighborY="31573">
        <dgm:presLayoutVars>
          <dgm:bulletEnabled val="1"/>
        </dgm:presLayoutVars>
      </dgm:prSet>
      <dgm:spPr/>
    </dgm:pt>
    <dgm:pt modelId="{FF0F83CF-8D3D-254B-968D-3FEB6141CE52}" type="pres">
      <dgm:prSet presAssocID="{21AF629B-F70C-0D46-975E-C16C097772ED}" presName="Parent" presStyleLbl="alignNode1" presStyleIdx="0" presStyleCnt="4">
        <dgm:presLayoutVars>
          <dgm:bulletEnabled val="1"/>
        </dgm:presLayoutVars>
      </dgm:prSet>
      <dgm:spPr/>
    </dgm:pt>
    <dgm:pt modelId="{F441447B-3871-8F44-A8CA-BFA46414BEAF}" type="pres">
      <dgm:prSet presAssocID="{1A79DA52-5440-EB4E-9CD0-B80644B08C97}" presName="sibTrans" presStyleCnt="0"/>
      <dgm:spPr/>
    </dgm:pt>
    <dgm:pt modelId="{58E01821-43C5-0446-BE5A-6CE068AB080E}" type="pres">
      <dgm:prSet presAssocID="{F6596759-6D85-C84B-B4D0-A2B214C866F6}" presName="composite" presStyleCnt="0"/>
      <dgm:spPr/>
    </dgm:pt>
    <dgm:pt modelId="{C94B6F5C-09CA-E64C-8880-4B536BC32E48}" type="pres">
      <dgm:prSet presAssocID="{F6596759-6D85-C84B-B4D0-A2B214C866F6}" presName="Accent" presStyleLbl="alignAcc1" presStyleIdx="1" presStyleCnt="4"/>
      <dgm:spPr/>
    </dgm:pt>
    <dgm:pt modelId="{506EE157-85D4-4243-BCA8-6F317B65ABC7}" type="pres">
      <dgm:prSet presAssocID="{F6596759-6D85-C84B-B4D0-A2B214C866F6}" presName="Image" presStyleLbl="node1" presStyleIdx="1" presStyleCnt="4" custScaleX="37962" custScaleY="53914"/>
      <dgm:spPr/>
    </dgm:pt>
    <dgm:pt modelId="{43C5E0FE-77FE-B14B-979B-80EFDEC732BC}" type="pres">
      <dgm:prSet presAssocID="{F6596759-6D85-C84B-B4D0-A2B214C866F6}" presName="Child" presStyleLbl="revTx" presStyleIdx="1" presStyleCnt="4" custScaleX="123994" custScaleY="120024" custLinFactNeighborX="9229" custLinFactNeighborY="30089">
        <dgm:presLayoutVars>
          <dgm:bulletEnabled val="1"/>
        </dgm:presLayoutVars>
      </dgm:prSet>
      <dgm:spPr/>
    </dgm:pt>
    <dgm:pt modelId="{CCEB34DC-1638-B148-AD80-D25B1518346F}" type="pres">
      <dgm:prSet presAssocID="{F6596759-6D85-C84B-B4D0-A2B214C866F6}" presName="Parent" presStyleLbl="alignNode1" presStyleIdx="1" presStyleCnt="4">
        <dgm:presLayoutVars>
          <dgm:bulletEnabled val="1"/>
        </dgm:presLayoutVars>
      </dgm:prSet>
      <dgm:spPr/>
    </dgm:pt>
    <dgm:pt modelId="{AED39C5D-8F06-F241-ABFD-EC157DA1C3BD}" type="pres">
      <dgm:prSet presAssocID="{610B2616-F189-FE4A-9BD8-9A63889DF991}" presName="sibTrans" presStyleCnt="0"/>
      <dgm:spPr/>
    </dgm:pt>
    <dgm:pt modelId="{83B9A4CF-C86D-0246-8610-DB1C285327AC}" type="pres">
      <dgm:prSet presAssocID="{7FED9F33-786F-0A49-898C-377D241795EC}" presName="composite" presStyleCnt="0"/>
      <dgm:spPr/>
    </dgm:pt>
    <dgm:pt modelId="{89FFECB5-EA27-6C42-AA38-9616830A6B25}" type="pres">
      <dgm:prSet presAssocID="{7FED9F33-786F-0A49-898C-377D241795EC}" presName="Accent" presStyleLbl="alignAcc1" presStyleIdx="2" presStyleCnt="4"/>
      <dgm:spPr/>
    </dgm:pt>
    <dgm:pt modelId="{2C7A49C0-E137-1D40-877D-CD523FEA1211}" type="pres">
      <dgm:prSet presAssocID="{7FED9F33-786F-0A49-898C-377D241795EC}" presName="Image" presStyleLbl="node1" presStyleIdx="2" presStyleCnt="4" custScaleX="29807" custScaleY="24497" custLinFactNeighborX="17437" custLinFactNeighborY="-369"/>
      <dgm:spPr/>
    </dgm:pt>
    <dgm:pt modelId="{96388832-B0A7-A047-B1FE-4C5F06B1B65F}" type="pres">
      <dgm:prSet presAssocID="{7FED9F33-786F-0A49-898C-377D241795EC}" presName="Child" presStyleLbl="revTx" presStyleIdx="2" presStyleCnt="4" custScaleX="123680" custScaleY="104690" custLinFactNeighborX="8166" custLinFactNeighborY="19613">
        <dgm:presLayoutVars>
          <dgm:bulletEnabled val="1"/>
        </dgm:presLayoutVars>
      </dgm:prSet>
      <dgm:spPr/>
    </dgm:pt>
    <dgm:pt modelId="{4AE21E3F-EE31-3046-9035-13AA5022F256}" type="pres">
      <dgm:prSet presAssocID="{7FED9F33-786F-0A49-898C-377D241795EC}" presName="Parent" presStyleLbl="alignNode1" presStyleIdx="2" presStyleCnt="4">
        <dgm:presLayoutVars>
          <dgm:bulletEnabled val="1"/>
        </dgm:presLayoutVars>
      </dgm:prSet>
      <dgm:spPr/>
    </dgm:pt>
    <dgm:pt modelId="{B89A5FEC-9427-CA4F-A0E6-642358A8880C}" type="pres">
      <dgm:prSet presAssocID="{1106CD6B-661A-3B43-A9CC-C4DCE499D990}" presName="sibTrans" presStyleCnt="0"/>
      <dgm:spPr/>
    </dgm:pt>
    <dgm:pt modelId="{8E92F7A3-F73A-4042-B12B-677C7E65ED00}" type="pres">
      <dgm:prSet presAssocID="{0FEC3D1A-62D1-A241-A193-102F91BBAF0B}" presName="composite" presStyleCnt="0"/>
      <dgm:spPr/>
    </dgm:pt>
    <dgm:pt modelId="{C1BDC7A0-D628-2C49-A240-AA6B0A22ED51}" type="pres">
      <dgm:prSet presAssocID="{0FEC3D1A-62D1-A241-A193-102F91BBAF0B}" presName="Accent" presStyleLbl="alignAcc1" presStyleIdx="3" presStyleCnt="4"/>
      <dgm:spPr/>
    </dgm:pt>
    <dgm:pt modelId="{0B0F693C-976F-094A-8D30-5411B8F7B0AF}" type="pres">
      <dgm:prSet presAssocID="{0FEC3D1A-62D1-A241-A193-102F91BBAF0B}" presName="Image" presStyleLbl="node1" presStyleIdx="3" presStyleCnt="4" custScaleX="90584" custScaleY="85166" custLinFactNeighborX="-3792" custLinFactNeighborY="70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3480D886-6DEC-8C47-9ED4-AEE386564C68}" type="pres">
      <dgm:prSet presAssocID="{0FEC3D1A-62D1-A241-A193-102F91BBAF0B}" presName="Child" presStyleLbl="revTx" presStyleIdx="3" presStyleCnt="4" custScaleX="125659" custScaleY="100258" custLinFactNeighborX="314" custLinFactNeighborY="14768">
        <dgm:presLayoutVars>
          <dgm:bulletEnabled val="1"/>
        </dgm:presLayoutVars>
      </dgm:prSet>
      <dgm:spPr/>
    </dgm:pt>
    <dgm:pt modelId="{6AE7B076-0166-304E-A6C5-CE41BEF4C967}" type="pres">
      <dgm:prSet presAssocID="{0FEC3D1A-62D1-A241-A193-102F91BBAF0B}" presName="Parent" presStyleLbl="alignNode1" presStyleIdx="3" presStyleCnt="4">
        <dgm:presLayoutVars>
          <dgm:bulletEnabled val="1"/>
        </dgm:presLayoutVars>
      </dgm:prSet>
      <dgm:spPr/>
    </dgm:pt>
  </dgm:ptLst>
  <dgm:cxnLst>
    <dgm:cxn modelId="{219A7503-71AD-414A-8A28-6B9326379B4C}" type="presOf" srcId="{629E6C54-81CD-284E-AC7A-ADADC7C5C203}" destId="{8FF04036-B04A-C046-A811-EC08A5C22A07}" srcOrd="0" destOrd="2" presId="urn:microsoft.com/office/officeart/2008/layout/TitlePictureLineup"/>
    <dgm:cxn modelId="{225BD008-79E7-AD49-8F75-D21CA5241F71}" type="presOf" srcId="{0FEC3D1A-62D1-A241-A193-102F91BBAF0B}" destId="{6AE7B076-0166-304E-A6C5-CE41BEF4C967}" srcOrd="0" destOrd="0" presId="urn:microsoft.com/office/officeart/2008/layout/TitlePictureLineup"/>
    <dgm:cxn modelId="{9E5B260A-0DE2-BF4F-8436-13833AC6E1E6}" type="presOf" srcId="{7FED9F33-786F-0A49-898C-377D241795EC}" destId="{4AE21E3F-EE31-3046-9035-13AA5022F256}" srcOrd="0" destOrd="0" presId="urn:microsoft.com/office/officeart/2008/layout/TitlePictureLineup"/>
    <dgm:cxn modelId="{B60E3312-DD64-1247-8741-B34426716286}" srcId="{F6596759-6D85-C84B-B4D0-A2B214C866F6}" destId="{955E1F88-D630-FA42-9A7D-936F22FC7429}" srcOrd="0" destOrd="0" parTransId="{EBAC3387-C5F3-4C4C-99D0-0CCD57AC4B01}" sibTransId="{45F85A33-5CAF-3447-BECE-91FCCB807268}"/>
    <dgm:cxn modelId="{135D9712-609B-6E4D-9EF5-241927366D26}" srcId="{7FED9F33-786F-0A49-898C-377D241795EC}" destId="{2A777F72-97F8-7B48-A94A-472677A58397}" srcOrd="2" destOrd="0" parTransId="{F397AB97-0440-164D-B0B8-A7187E1F8B14}" sibTransId="{309CD057-2918-E64D-8E27-F2D739EB2A93}"/>
    <dgm:cxn modelId="{9D6D191B-5526-2646-BA41-7E94684227F4}" type="presOf" srcId="{8EA22A4D-1504-8F42-AD2A-6EDD65B74359}" destId="{8FF04036-B04A-C046-A811-EC08A5C22A07}" srcOrd="0" destOrd="1" presId="urn:microsoft.com/office/officeart/2008/layout/TitlePictureLineup"/>
    <dgm:cxn modelId="{82C27A1B-51B1-4E44-95FB-32F61835F721}" type="presOf" srcId="{BF10713E-777E-4F40-8A8D-627DC14B9071}" destId="{43C5E0FE-77FE-B14B-979B-80EFDEC732BC}" srcOrd="0" destOrd="2" presId="urn:microsoft.com/office/officeart/2008/layout/TitlePictureLineup"/>
    <dgm:cxn modelId="{007D971F-7B47-E748-BD3E-FD5C859807B6}" type="presOf" srcId="{2F803430-2840-9B47-9104-CB60B9B4D5FD}" destId="{43C5E0FE-77FE-B14B-979B-80EFDEC732BC}" srcOrd="0" destOrd="1" presId="urn:microsoft.com/office/officeart/2008/layout/TitlePictureLineup"/>
    <dgm:cxn modelId="{0566EF26-63B6-C446-B99E-096430845544}" type="presOf" srcId="{D90B7F21-729A-DD4D-9B11-D518CE1A2CA2}" destId="{3480D886-6DEC-8C47-9ED4-AEE386564C68}" srcOrd="0" destOrd="1" presId="urn:microsoft.com/office/officeart/2008/layout/TitlePictureLineup"/>
    <dgm:cxn modelId="{8B97E132-90E9-834F-A805-FB6A9786CE01}" type="presOf" srcId="{21AF629B-F70C-0D46-975E-C16C097772ED}" destId="{FF0F83CF-8D3D-254B-968D-3FEB6141CE52}" srcOrd="0" destOrd="0" presId="urn:microsoft.com/office/officeart/2008/layout/TitlePictureLineup"/>
    <dgm:cxn modelId="{736FAB39-8FD5-7042-9F16-DC214E538F75}" type="presOf" srcId="{523DACFF-45B5-BB47-8285-3FC0D58C4198}" destId="{96388832-B0A7-A047-B1FE-4C5F06B1B65F}" srcOrd="0" destOrd="4" presId="urn:microsoft.com/office/officeart/2008/layout/TitlePictureLineup"/>
    <dgm:cxn modelId="{E378095D-0151-6943-B3FA-BAF96B7BF327}" type="presOf" srcId="{955E1F88-D630-FA42-9A7D-936F22FC7429}" destId="{43C5E0FE-77FE-B14B-979B-80EFDEC732BC}" srcOrd="0" destOrd="0" presId="urn:microsoft.com/office/officeart/2008/layout/TitlePictureLineup"/>
    <dgm:cxn modelId="{BD0FEC49-E78F-A641-BB2D-90196DFC1056}" srcId="{103A1D99-465C-0646-82ED-98FE7EC17EE4}" destId="{7FED9F33-786F-0A49-898C-377D241795EC}" srcOrd="2" destOrd="0" parTransId="{750F5EE4-82A7-FB4F-ADC5-14B78B65C101}" sibTransId="{1106CD6B-661A-3B43-A9CC-C4DCE499D990}"/>
    <dgm:cxn modelId="{EC84404A-E857-B844-A26A-CA75D294461F}" type="presOf" srcId="{F6596759-6D85-C84B-B4D0-A2B214C866F6}" destId="{CCEB34DC-1638-B148-AD80-D25B1518346F}" srcOrd="0" destOrd="0" presId="urn:microsoft.com/office/officeart/2008/layout/TitlePictureLineup"/>
    <dgm:cxn modelId="{968CEE6A-2969-5442-B39D-B22EE0F11271}" srcId="{F6596759-6D85-C84B-B4D0-A2B214C866F6}" destId="{9740C973-0B5A-2743-8F89-157D92A81FD2}" srcOrd="4" destOrd="0" parTransId="{D71DCE80-1E76-AA44-A752-B6F55D6BA724}" sibTransId="{CE24516F-7D15-AF43-B093-F7FE319F78B2}"/>
    <dgm:cxn modelId="{D93E764B-55DF-B841-9AEB-E9A0AC103677}" type="presOf" srcId="{9740C973-0B5A-2743-8F89-157D92A81FD2}" destId="{43C5E0FE-77FE-B14B-979B-80EFDEC732BC}" srcOrd="0" destOrd="4" presId="urn:microsoft.com/office/officeart/2008/layout/TitlePictureLineup"/>
    <dgm:cxn modelId="{01C5394E-D2FF-B54F-91A3-1924260AC863}" srcId="{21AF629B-F70C-0D46-975E-C16C097772ED}" destId="{629E6C54-81CD-284E-AC7A-ADADC7C5C203}" srcOrd="2" destOrd="0" parTransId="{D24DADBB-0F7D-8A4F-9332-0D98D44E2DA9}" sibTransId="{E9578BD9-F5A6-534D-B6A0-B68E82C08218}"/>
    <dgm:cxn modelId="{F2168C6F-CD53-6E47-B510-AF981D973B33}" srcId="{21AF629B-F70C-0D46-975E-C16C097772ED}" destId="{008F10AA-733A-F240-BCEA-761F65E68145}" srcOrd="0" destOrd="0" parTransId="{76604FCF-9CD8-7649-9D21-FC3D144386CB}" sibTransId="{9AB32F44-8721-F44C-9DEB-1E2178035A2F}"/>
    <dgm:cxn modelId="{50259B72-968D-9743-A0B4-B1903359457E}" srcId="{7FED9F33-786F-0A49-898C-377D241795EC}" destId="{ECB1E219-A2DC-814C-864F-2E47033EBEA9}" srcOrd="1" destOrd="0" parTransId="{7FB31443-A50D-954D-824D-2121AD5BEF68}" sibTransId="{B57EEA8D-A152-B54A-8964-5133F1F6A497}"/>
    <dgm:cxn modelId="{3AFFF256-EF43-0F4E-AFD7-29A113169DD6}" srcId="{0FEC3D1A-62D1-A241-A193-102F91BBAF0B}" destId="{D90B7F21-729A-DD4D-9B11-D518CE1A2CA2}" srcOrd="1" destOrd="0" parTransId="{C6D2C774-FED8-6247-B14A-D5AD42551280}" sibTransId="{F8B9223C-3061-124F-9968-24E6B6A357A2}"/>
    <dgm:cxn modelId="{BF95A077-E587-E548-A063-9092274E8A68}" type="presOf" srcId="{65EE4481-FDC5-6D41-8829-91E88B0F057E}" destId="{96388832-B0A7-A047-B1FE-4C5F06B1B65F}" srcOrd="0" destOrd="3" presId="urn:microsoft.com/office/officeart/2008/layout/TitlePictureLineup"/>
    <dgm:cxn modelId="{41A09078-0D1C-5642-9D0E-5F6A3EEF27A9}" type="presOf" srcId="{7CF60693-407F-444B-B7A7-FA724D38763B}" destId="{43C5E0FE-77FE-B14B-979B-80EFDEC732BC}" srcOrd="0" destOrd="3" presId="urn:microsoft.com/office/officeart/2008/layout/TitlePictureLineup"/>
    <dgm:cxn modelId="{DE799258-50B2-2E41-AA70-584F73131FFF}" srcId="{F6596759-6D85-C84B-B4D0-A2B214C866F6}" destId="{2F803430-2840-9B47-9104-CB60B9B4D5FD}" srcOrd="1" destOrd="0" parTransId="{B0807EB2-640E-6B46-AF85-389CBCE83983}" sibTransId="{37FA8000-32A5-1045-BEDF-3344F63DFC43}"/>
    <dgm:cxn modelId="{7155D082-F0F8-0441-BE6F-855C1585D525}" type="presOf" srcId="{2A777F72-97F8-7B48-A94A-472677A58397}" destId="{96388832-B0A7-A047-B1FE-4C5F06B1B65F}" srcOrd="0" destOrd="2" presId="urn:microsoft.com/office/officeart/2008/layout/TitlePictureLineup"/>
    <dgm:cxn modelId="{396E6083-0503-7C4D-A8C7-06A336223E4E}" srcId="{103A1D99-465C-0646-82ED-98FE7EC17EE4}" destId="{F6596759-6D85-C84B-B4D0-A2B214C866F6}" srcOrd="1" destOrd="0" parTransId="{0230915C-FE7F-8E46-BAE5-CBDA8A712128}" sibTransId="{610B2616-F189-FE4A-9BD8-9A63889DF991}"/>
    <dgm:cxn modelId="{886D6A85-668A-DC46-BADC-28EF42502882}" srcId="{0FEC3D1A-62D1-A241-A193-102F91BBAF0B}" destId="{098FB04C-B2D5-A041-B630-16FEC6ECBE91}" srcOrd="2" destOrd="0" parTransId="{98715DDB-62CD-DB41-86C6-BAD0CB2F51E2}" sibTransId="{852B1054-8F49-B845-993B-3254A734FEA8}"/>
    <dgm:cxn modelId="{203C1787-F253-AA4B-9619-33157005232C}" srcId="{103A1D99-465C-0646-82ED-98FE7EC17EE4}" destId="{21AF629B-F70C-0D46-975E-C16C097772ED}" srcOrd="0" destOrd="0" parTransId="{36DF244E-4119-4248-8825-07471FFB4E06}" sibTransId="{1A79DA52-5440-EB4E-9CD0-B80644B08C97}"/>
    <dgm:cxn modelId="{6B927399-2A4F-854A-AB17-3221B9232957}" type="presOf" srcId="{103A1D99-465C-0646-82ED-98FE7EC17EE4}" destId="{42F58E76-A2DB-A944-9A71-1F909B99CE10}" srcOrd="0" destOrd="0" presId="urn:microsoft.com/office/officeart/2008/layout/TitlePictureLineup"/>
    <dgm:cxn modelId="{BDDEE19F-E1C8-0942-88F1-890E70278897}" srcId="{F6596759-6D85-C84B-B4D0-A2B214C866F6}" destId="{BF10713E-777E-4F40-8A8D-627DC14B9071}" srcOrd="2" destOrd="0" parTransId="{D9D28706-F940-5249-BFC5-4AFEC1EEDBF2}" sibTransId="{AB7C230F-EB55-B34A-A687-A573C7D731F0}"/>
    <dgm:cxn modelId="{E34226A0-3388-1D4B-9B12-612FDAF7F6D6}" type="presOf" srcId="{008F10AA-733A-F240-BCEA-761F65E68145}" destId="{8FF04036-B04A-C046-A811-EC08A5C22A07}" srcOrd="0" destOrd="0" presId="urn:microsoft.com/office/officeart/2008/layout/TitlePictureLineup"/>
    <dgm:cxn modelId="{8E8DFBA1-4632-E041-AD8A-7EA2C02FF7AF}" type="presOf" srcId="{1F28826C-06A7-B14B-9F67-079721411317}" destId="{43C5E0FE-77FE-B14B-979B-80EFDEC732BC}" srcOrd="0" destOrd="6" presId="urn:microsoft.com/office/officeart/2008/layout/TitlePictureLineup"/>
    <dgm:cxn modelId="{C05123A3-1C9A-6740-A471-B3CAC0BCD2AD}" srcId="{F6596759-6D85-C84B-B4D0-A2B214C866F6}" destId="{7CF60693-407F-444B-B7A7-FA724D38763B}" srcOrd="3" destOrd="0" parTransId="{E104C153-2086-0E47-A571-45663ADB50FE}" sibTransId="{0D8CE403-9732-404A-A4AF-A7E12A3C4672}"/>
    <dgm:cxn modelId="{DA8816A9-E0DB-B940-B106-606AFD4DC428}" srcId="{F6596759-6D85-C84B-B4D0-A2B214C866F6}" destId="{1F28826C-06A7-B14B-9F67-079721411317}" srcOrd="6" destOrd="0" parTransId="{F55FBCB2-5BC3-9345-AD48-79D3F8DB0690}" sibTransId="{A69D5248-7544-5645-9ACF-9496DBB0E567}"/>
    <dgm:cxn modelId="{4CF981BC-646D-5949-8FFA-2A96F7436654}" type="presOf" srcId="{ECB1E219-A2DC-814C-864F-2E47033EBEA9}" destId="{96388832-B0A7-A047-B1FE-4C5F06B1B65F}" srcOrd="0" destOrd="1" presId="urn:microsoft.com/office/officeart/2008/layout/TitlePictureLineup"/>
    <dgm:cxn modelId="{51EB50C1-5C61-F345-B63E-8EA4FF8B837C}" srcId="{7FED9F33-786F-0A49-898C-377D241795EC}" destId="{65EE4481-FDC5-6D41-8829-91E88B0F057E}" srcOrd="3" destOrd="0" parTransId="{001C660C-0AD1-5943-A2A3-25253270E54B}" sibTransId="{83D92AC3-1A0B-7647-B5B2-5FA37C780452}"/>
    <dgm:cxn modelId="{1DE46FC5-2884-7549-8428-BF94E0EA61E0}" type="presOf" srcId="{098FB04C-B2D5-A041-B630-16FEC6ECBE91}" destId="{3480D886-6DEC-8C47-9ED4-AEE386564C68}" srcOrd="0" destOrd="2" presId="urn:microsoft.com/office/officeart/2008/layout/TitlePictureLineup"/>
    <dgm:cxn modelId="{AFEAF9CE-32F4-BE47-A4DC-ED06919BD7DF}" srcId="{103A1D99-465C-0646-82ED-98FE7EC17EE4}" destId="{0FEC3D1A-62D1-A241-A193-102F91BBAF0B}" srcOrd="3" destOrd="0" parTransId="{F99795D1-7BEE-4D4D-A1B4-79E0C049DCFB}" sibTransId="{D7C14A69-7ACB-2E4D-95F8-612E4018EB1F}"/>
    <dgm:cxn modelId="{80005DD4-A1D7-D343-BA12-C5CDB51131F4}" srcId="{0FEC3D1A-62D1-A241-A193-102F91BBAF0B}" destId="{E1F04D45-C6E1-A24B-AF0C-17C30B964C45}" srcOrd="3" destOrd="0" parTransId="{0714FD16-C98E-7A43-8223-0A299FF79DAA}" sibTransId="{208B82FE-2C8E-3A4C-858E-141D5859CAF8}"/>
    <dgm:cxn modelId="{A4D4C5DC-CF83-FB4B-ADDE-FEC0FE2FB1B9}" srcId="{7FED9F33-786F-0A49-898C-377D241795EC}" destId="{87CE3DFD-CF4A-7142-B9F1-230D281C530C}" srcOrd="0" destOrd="0" parTransId="{A3334F1A-CF0D-6A40-BBE7-024F3E3BD5BD}" sibTransId="{4A985219-9E98-7743-9895-F103810F36D3}"/>
    <dgm:cxn modelId="{3BF206DF-374C-7B41-8128-EDAC8C83420A}" type="presOf" srcId="{DEDC8E7D-0E4E-A24B-89C1-00F1D07011BF}" destId="{43C5E0FE-77FE-B14B-979B-80EFDEC732BC}" srcOrd="0" destOrd="5" presId="urn:microsoft.com/office/officeart/2008/layout/TitlePictureLineup"/>
    <dgm:cxn modelId="{478AF4E0-410A-984A-B3BA-07BD739C017B}" srcId="{F6596759-6D85-C84B-B4D0-A2B214C866F6}" destId="{DEDC8E7D-0E4E-A24B-89C1-00F1D07011BF}" srcOrd="5" destOrd="0" parTransId="{8A3A3456-051B-3545-804A-A5706BDB7F1B}" sibTransId="{49C6C25D-2C0D-CA4E-B3D4-62945FEF3D1C}"/>
    <dgm:cxn modelId="{A59604E5-236B-3D49-832A-C30E4BEF329C}" srcId="{21AF629B-F70C-0D46-975E-C16C097772ED}" destId="{8EA22A4D-1504-8F42-AD2A-6EDD65B74359}" srcOrd="1" destOrd="0" parTransId="{DE869270-A4EC-FD41-BC7D-8C4BD7DA8B5E}" sibTransId="{563A7C58-6E34-D440-9B85-15E8B95FC9F4}"/>
    <dgm:cxn modelId="{CCA89BEE-B344-7B45-B4BE-46A0F2A77983}" type="presOf" srcId="{87CE3DFD-CF4A-7142-B9F1-230D281C530C}" destId="{96388832-B0A7-A047-B1FE-4C5F06B1B65F}" srcOrd="0" destOrd="0" presId="urn:microsoft.com/office/officeart/2008/layout/TitlePictureLineup"/>
    <dgm:cxn modelId="{3A0969F0-F935-DB4C-B2A5-19816AE2ED30}" type="presOf" srcId="{E1F04D45-C6E1-A24B-AF0C-17C30B964C45}" destId="{3480D886-6DEC-8C47-9ED4-AEE386564C68}" srcOrd="0" destOrd="3" presId="urn:microsoft.com/office/officeart/2008/layout/TitlePictureLineup"/>
    <dgm:cxn modelId="{AF71E4F9-6724-E342-A3B2-E141BF995569}" srcId="{0FEC3D1A-62D1-A241-A193-102F91BBAF0B}" destId="{D615A6EB-A1BE-D54D-871F-B66F33893068}" srcOrd="0" destOrd="0" parTransId="{EB50E3B0-6605-6946-A413-6B6C03969C52}" sibTransId="{4B503BD2-04B1-8C47-8822-B4786B0C0F6B}"/>
    <dgm:cxn modelId="{E8D718FA-BA28-1B49-AED2-EB07A773A3BB}" type="presOf" srcId="{D615A6EB-A1BE-D54D-871F-B66F33893068}" destId="{3480D886-6DEC-8C47-9ED4-AEE386564C68}" srcOrd="0" destOrd="0" presId="urn:microsoft.com/office/officeart/2008/layout/TitlePictureLineup"/>
    <dgm:cxn modelId="{C61167FC-1A2F-6D42-AB59-772ADC95D092}" srcId="{7FED9F33-786F-0A49-898C-377D241795EC}" destId="{523DACFF-45B5-BB47-8285-3FC0D58C4198}" srcOrd="4" destOrd="0" parTransId="{D918EB7E-B9EB-A844-A1D4-065740349A0B}" sibTransId="{736F12D9-7117-FE4A-87D9-A78A77B72EE6}"/>
    <dgm:cxn modelId="{8EB9B3ED-6F84-2742-A7C6-FDC172080B24}" type="presParOf" srcId="{42F58E76-A2DB-A944-9A71-1F909B99CE10}" destId="{C51F3DF9-95D2-4041-A071-E0FE8568E4F3}" srcOrd="0" destOrd="0" presId="urn:microsoft.com/office/officeart/2008/layout/TitlePictureLineup"/>
    <dgm:cxn modelId="{2C55353A-97BE-9448-A566-50C551A52CAA}" type="presParOf" srcId="{C51F3DF9-95D2-4041-A071-E0FE8568E4F3}" destId="{2E2F72E1-93CE-954C-82FF-DAB4B551871B}" srcOrd="0" destOrd="0" presId="urn:microsoft.com/office/officeart/2008/layout/TitlePictureLineup"/>
    <dgm:cxn modelId="{10F2A597-5BB8-BB4B-A748-F98671F8486A}" type="presParOf" srcId="{C51F3DF9-95D2-4041-A071-E0FE8568E4F3}" destId="{E0C54926-E97B-6A47-A631-A10B7E337982}" srcOrd="1" destOrd="0" presId="urn:microsoft.com/office/officeart/2008/layout/TitlePictureLineup"/>
    <dgm:cxn modelId="{B27E815E-CC0D-294A-A84B-AE1A983D2733}" type="presParOf" srcId="{C51F3DF9-95D2-4041-A071-E0FE8568E4F3}" destId="{8FF04036-B04A-C046-A811-EC08A5C22A07}" srcOrd="2" destOrd="0" presId="urn:microsoft.com/office/officeart/2008/layout/TitlePictureLineup"/>
    <dgm:cxn modelId="{8D4C17D7-44CF-FC40-8E90-3FE70AA93DB6}" type="presParOf" srcId="{C51F3DF9-95D2-4041-A071-E0FE8568E4F3}" destId="{FF0F83CF-8D3D-254B-968D-3FEB6141CE52}" srcOrd="3" destOrd="0" presId="urn:microsoft.com/office/officeart/2008/layout/TitlePictureLineup"/>
    <dgm:cxn modelId="{D047B7E3-D81E-5448-A7A4-9EAB5D3C48F6}" type="presParOf" srcId="{42F58E76-A2DB-A944-9A71-1F909B99CE10}" destId="{F441447B-3871-8F44-A8CA-BFA46414BEAF}" srcOrd="1" destOrd="0" presId="urn:microsoft.com/office/officeart/2008/layout/TitlePictureLineup"/>
    <dgm:cxn modelId="{4DE903AD-19AD-4F4B-8460-8CAC42BDB71B}" type="presParOf" srcId="{42F58E76-A2DB-A944-9A71-1F909B99CE10}" destId="{58E01821-43C5-0446-BE5A-6CE068AB080E}" srcOrd="2" destOrd="0" presId="urn:microsoft.com/office/officeart/2008/layout/TitlePictureLineup"/>
    <dgm:cxn modelId="{3FCF89F1-D81C-4343-976E-D172CD10AA70}" type="presParOf" srcId="{58E01821-43C5-0446-BE5A-6CE068AB080E}" destId="{C94B6F5C-09CA-E64C-8880-4B536BC32E48}" srcOrd="0" destOrd="0" presId="urn:microsoft.com/office/officeart/2008/layout/TitlePictureLineup"/>
    <dgm:cxn modelId="{68B5356B-216C-3D48-AD5B-2CAAD166C40C}" type="presParOf" srcId="{58E01821-43C5-0446-BE5A-6CE068AB080E}" destId="{506EE157-85D4-4243-BCA8-6F317B65ABC7}" srcOrd="1" destOrd="0" presId="urn:microsoft.com/office/officeart/2008/layout/TitlePictureLineup"/>
    <dgm:cxn modelId="{D8F98031-7BA3-DF44-81B3-BA794D4CD188}" type="presParOf" srcId="{58E01821-43C5-0446-BE5A-6CE068AB080E}" destId="{43C5E0FE-77FE-B14B-979B-80EFDEC732BC}" srcOrd="2" destOrd="0" presId="urn:microsoft.com/office/officeart/2008/layout/TitlePictureLineup"/>
    <dgm:cxn modelId="{24508076-50F4-3D47-969F-13113C9FA54A}" type="presParOf" srcId="{58E01821-43C5-0446-BE5A-6CE068AB080E}" destId="{CCEB34DC-1638-B148-AD80-D25B1518346F}" srcOrd="3" destOrd="0" presId="urn:microsoft.com/office/officeart/2008/layout/TitlePictureLineup"/>
    <dgm:cxn modelId="{2082B09E-4A3C-4E4C-9571-3D06502A85C2}" type="presParOf" srcId="{42F58E76-A2DB-A944-9A71-1F909B99CE10}" destId="{AED39C5D-8F06-F241-ABFD-EC157DA1C3BD}" srcOrd="3" destOrd="0" presId="urn:microsoft.com/office/officeart/2008/layout/TitlePictureLineup"/>
    <dgm:cxn modelId="{61D97BA3-38B8-604D-B64E-DFFB13904CCF}" type="presParOf" srcId="{42F58E76-A2DB-A944-9A71-1F909B99CE10}" destId="{83B9A4CF-C86D-0246-8610-DB1C285327AC}" srcOrd="4" destOrd="0" presId="urn:microsoft.com/office/officeart/2008/layout/TitlePictureLineup"/>
    <dgm:cxn modelId="{95B59CA0-723C-C84E-8C71-5BAEC4B0F908}" type="presParOf" srcId="{83B9A4CF-C86D-0246-8610-DB1C285327AC}" destId="{89FFECB5-EA27-6C42-AA38-9616830A6B25}" srcOrd="0" destOrd="0" presId="urn:microsoft.com/office/officeart/2008/layout/TitlePictureLineup"/>
    <dgm:cxn modelId="{A32E33BF-6B74-AE46-979A-AC94878D3A7A}" type="presParOf" srcId="{83B9A4CF-C86D-0246-8610-DB1C285327AC}" destId="{2C7A49C0-E137-1D40-877D-CD523FEA1211}" srcOrd="1" destOrd="0" presId="urn:microsoft.com/office/officeart/2008/layout/TitlePictureLineup"/>
    <dgm:cxn modelId="{8541930E-5655-074C-B679-3EA7D1AB2B63}" type="presParOf" srcId="{83B9A4CF-C86D-0246-8610-DB1C285327AC}" destId="{96388832-B0A7-A047-B1FE-4C5F06B1B65F}" srcOrd="2" destOrd="0" presId="urn:microsoft.com/office/officeart/2008/layout/TitlePictureLineup"/>
    <dgm:cxn modelId="{DBA64873-9184-A647-9192-D94A0BB32363}" type="presParOf" srcId="{83B9A4CF-C86D-0246-8610-DB1C285327AC}" destId="{4AE21E3F-EE31-3046-9035-13AA5022F256}" srcOrd="3" destOrd="0" presId="urn:microsoft.com/office/officeart/2008/layout/TitlePictureLineup"/>
    <dgm:cxn modelId="{0CAF7D75-C714-2542-B89C-940641F84506}" type="presParOf" srcId="{42F58E76-A2DB-A944-9A71-1F909B99CE10}" destId="{B89A5FEC-9427-CA4F-A0E6-642358A8880C}" srcOrd="5" destOrd="0" presId="urn:microsoft.com/office/officeart/2008/layout/TitlePictureLineup"/>
    <dgm:cxn modelId="{C6D241BA-417E-2C4E-B225-AD69CDBB45DB}" type="presParOf" srcId="{42F58E76-A2DB-A944-9A71-1F909B99CE10}" destId="{8E92F7A3-F73A-4042-B12B-677C7E65ED00}" srcOrd="6" destOrd="0" presId="urn:microsoft.com/office/officeart/2008/layout/TitlePictureLineup"/>
    <dgm:cxn modelId="{2B0DC068-F896-6940-B5B4-03C72A4ACD33}" type="presParOf" srcId="{8E92F7A3-F73A-4042-B12B-677C7E65ED00}" destId="{C1BDC7A0-D628-2C49-A240-AA6B0A22ED51}" srcOrd="0" destOrd="0" presId="urn:microsoft.com/office/officeart/2008/layout/TitlePictureLineup"/>
    <dgm:cxn modelId="{EF482E6C-291E-3043-AB31-37C6B815930E}" type="presParOf" srcId="{8E92F7A3-F73A-4042-B12B-677C7E65ED00}" destId="{0B0F693C-976F-094A-8D30-5411B8F7B0AF}" srcOrd="1" destOrd="0" presId="urn:microsoft.com/office/officeart/2008/layout/TitlePictureLineup"/>
    <dgm:cxn modelId="{CA838197-1B25-0247-9C35-446AF3F59015}" type="presParOf" srcId="{8E92F7A3-F73A-4042-B12B-677C7E65ED00}" destId="{3480D886-6DEC-8C47-9ED4-AEE386564C68}" srcOrd="2" destOrd="0" presId="urn:microsoft.com/office/officeart/2008/layout/TitlePictureLineup"/>
    <dgm:cxn modelId="{C719E23B-E91D-5546-A58A-7E2E7F077618}" type="presParOf" srcId="{8E92F7A3-F73A-4042-B12B-677C7E65ED00}" destId="{6AE7B076-0166-304E-A6C5-CE41BEF4C967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3A1D99-465C-0646-82ED-98FE7EC17EE4}" type="doc">
      <dgm:prSet loTypeId="urn:microsoft.com/office/officeart/2008/layout/TitlePictureLineup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AF629B-F70C-0D46-975E-C16C097772ED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800" dirty="0"/>
            <a:t>India</a:t>
          </a:r>
          <a:r>
            <a:rPr lang="en-US" sz="1300" dirty="0"/>
            <a:t>	</a:t>
          </a:r>
        </a:p>
      </dgm:t>
    </dgm:pt>
    <dgm:pt modelId="{36DF244E-4119-4248-8825-07471FFB4E06}" type="parTrans" cxnId="{203C1787-F253-AA4B-9619-33157005232C}">
      <dgm:prSet/>
      <dgm:spPr/>
      <dgm:t>
        <a:bodyPr/>
        <a:lstStyle/>
        <a:p>
          <a:endParaRPr lang="en-US"/>
        </a:p>
      </dgm:t>
    </dgm:pt>
    <dgm:pt modelId="{1A79DA52-5440-EB4E-9CD0-B80644B08C97}" type="sibTrans" cxnId="{203C1787-F253-AA4B-9619-33157005232C}">
      <dgm:prSet/>
      <dgm:spPr/>
      <dgm:t>
        <a:bodyPr/>
        <a:lstStyle/>
        <a:p>
          <a:endParaRPr lang="en-US"/>
        </a:p>
      </dgm:t>
    </dgm:pt>
    <dgm:pt modelId="{629E6C54-81CD-284E-AC7A-ADADC7C5C203}">
      <dgm:prSet phldrT="[Text]" custT="1"/>
      <dgm:spPr/>
      <dgm:t>
        <a:bodyPr/>
        <a:lstStyle/>
        <a:p>
          <a:r>
            <a:rPr lang="en-US" sz="2400" b="1" dirty="0"/>
            <a:t>ACM India Council </a:t>
          </a:r>
        </a:p>
      </dgm:t>
    </dgm:pt>
    <dgm:pt modelId="{D24DADBB-0F7D-8A4F-9332-0D98D44E2DA9}" type="parTrans" cxnId="{01C5394E-D2FF-B54F-91A3-1924260AC863}">
      <dgm:prSet/>
      <dgm:spPr/>
      <dgm:t>
        <a:bodyPr/>
        <a:lstStyle/>
        <a:p>
          <a:endParaRPr lang="en-US"/>
        </a:p>
      </dgm:t>
    </dgm:pt>
    <dgm:pt modelId="{E9578BD9-F5A6-534D-B6A0-B68E82C08218}" type="sibTrans" cxnId="{01C5394E-D2FF-B54F-91A3-1924260AC863}">
      <dgm:prSet/>
      <dgm:spPr/>
      <dgm:t>
        <a:bodyPr/>
        <a:lstStyle/>
        <a:p>
          <a:endParaRPr lang="en-US"/>
        </a:p>
      </dgm:t>
    </dgm:pt>
    <dgm:pt modelId="{F6596759-6D85-C84B-B4D0-A2B214C866F6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800"/>
            <a:t>Europe</a:t>
          </a:r>
        </a:p>
      </dgm:t>
    </dgm:pt>
    <dgm:pt modelId="{0230915C-FE7F-8E46-BAE5-CBDA8A712128}" type="parTrans" cxnId="{396E6083-0503-7C4D-A8C7-06A336223E4E}">
      <dgm:prSet/>
      <dgm:spPr/>
      <dgm:t>
        <a:bodyPr/>
        <a:lstStyle/>
        <a:p>
          <a:endParaRPr lang="en-US"/>
        </a:p>
      </dgm:t>
    </dgm:pt>
    <dgm:pt modelId="{610B2616-F189-FE4A-9BD8-9A63889DF991}" type="sibTrans" cxnId="{396E6083-0503-7C4D-A8C7-06A336223E4E}">
      <dgm:prSet/>
      <dgm:spPr/>
      <dgm:t>
        <a:bodyPr/>
        <a:lstStyle/>
        <a:p>
          <a:endParaRPr lang="en-US"/>
        </a:p>
      </dgm:t>
    </dgm:pt>
    <dgm:pt modelId="{7FED9F33-786F-0A49-898C-377D241795EC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800"/>
            <a:t>China</a:t>
          </a:r>
        </a:p>
      </dgm:t>
    </dgm:pt>
    <dgm:pt modelId="{750F5EE4-82A7-FB4F-ADC5-14B78B65C101}" type="parTrans" cxnId="{BD0FEC49-E78F-A641-BB2D-90196DFC1056}">
      <dgm:prSet/>
      <dgm:spPr/>
      <dgm:t>
        <a:bodyPr/>
        <a:lstStyle/>
        <a:p>
          <a:endParaRPr lang="en-US"/>
        </a:p>
      </dgm:t>
    </dgm:pt>
    <dgm:pt modelId="{1106CD6B-661A-3B43-A9CC-C4DCE499D990}" type="sibTrans" cxnId="{BD0FEC49-E78F-A641-BB2D-90196DFC1056}">
      <dgm:prSet/>
      <dgm:spPr/>
      <dgm:t>
        <a:bodyPr/>
        <a:lstStyle/>
        <a:p>
          <a:endParaRPr lang="en-US"/>
        </a:p>
      </dgm:t>
    </dgm:pt>
    <dgm:pt modelId="{955E1F88-D630-FA42-9A7D-936F22FC7429}">
      <dgm:prSet phldrT="[Text]" custT="1"/>
      <dgm:spPr/>
      <dgm:t>
        <a:bodyPr/>
        <a:lstStyle/>
        <a:p>
          <a:r>
            <a:rPr lang="en-US" sz="2400" b="1" dirty="0"/>
            <a:t>ACM Europe Council</a:t>
          </a:r>
        </a:p>
      </dgm:t>
    </dgm:pt>
    <dgm:pt modelId="{EBAC3387-C5F3-4C4C-99D0-0CCD57AC4B01}" type="parTrans" cxnId="{B60E3312-DD64-1247-8741-B34426716286}">
      <dgm:prSet/>
      <dgm:spPr/>
      <dgm:t>
        <a:bodyPr/>
        <a:lstStyle/>
        <a:p>
          <a:endParaRPr lang="en-US"/>
        </a:p>
      </dgm:t>
    </dgm:pt>
    <dgm:pt modelId="{45F85A33-5CAF-3447-BECE-91FCCB807268}" type="sibTrans" cxnId="{B60E3312-DD64-1247-8741-B34426716286}">
      <dgm:prSet/>
      <dgm:spPr/>
      <dgm:t>
        <a:bodyPr/>
        <a:lstStyle/>
        <a:p>
          <a:endParaRPr lang="en-US"/>
        </a:p>
      </dgm:t>
    </dgm:pt>
    <dgm:pt modelId="{87CE3DFD-CF4A-7142-B9F1-230D281C530C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2400" b="1" i="0" dirty="0"/>
            <a:t>ACM China Council</a:t>
          </a:r>
          <a:endParaRPr lang="en-US" sz="2400" b="1" dirty="0"/>
        </a:p>
      </dgm:t>
    </dgm:pt>
    <dgm:pt modelId="{A3334F1A-CF0D-6A40-BBE7-024F3E3BD5BD}" type="parTrans" cxnId="{A4D4C5DC-CF83-FB4B-ADDE-FEC0FE2FB1B9}">
      <dgm:prSet/>
      <dgm:spPr/>
      <dgm:t>
        <a:bodyPr/>
        <a:lstStyle/>
        <a:p>
          <a:endParaRPr lang="en-US"/>
        </a:p>
      </dgm:t>
    </dgm:pt>
    <dgm:pt modelId="{4A985219-9E98-7743-9895-F103810F36D3}" type="sibTrans" cxnId="{A4D4C5DC-CF83-FB4B-ADDE-FEC0FE2FB1B9}">
      <dgm:prSet/>
      <dgm:spPr/>
      <dgm:t>
        <a:bodyPr/>
        <a:lstStyle/>
        <a:p>
          <a:endParaRPr lang="en-US"/>
        </a:p>
      </dgm:t>
    </dgm:pt>
    <dgm:pt modelId="{1C508EB8-4175-8C41-8FDC-1C3378A8BFD8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2200" b="0" i="0" dirty="0"/>
            <a:t>TUR-C conference</a:t>
          </a:r>
          <a:endParaRPr lang="en-US" sz="2200" dirty="0"/>
        </a:p>
      </dgm:t>
    </dgm:pt>
    <dgm:pt modelId="{A378C4EB-AD49-9E41-A4AA-B302750EC0B0}" type="parTrans" cxnId="{3B0269CF-68BD-EB49-AEF9-D5617B70ADD2}">
      <dgm:prSet/>
      <dgm:spPr/>
      <dgm:t>
        <a:bodyPr/>
        <a:lstStyle/>
        <a:p>
          <a:endParaRPr lang="en-US"/>
        </a:p>
      </dgm:t>
    </dgm:pt>
    <dgm:pt modelId="{ACC5EA35-D3D2-814B-9E98-B9AFFF0B6E54}" type="sibTrans" cxnId="{3B0269CF-68BD-EB49-AEF9-D5617B70ADD2}">
      <dgm:prSet/>
      <dgm:spPr/>
      <dgm:t>
        <a:bodyPr/>
        <a:lstStyle/>
        <a:p>
          <a:endParaRPr lang="en-US"/>
        </a:p>
      </dgm:t>
    </dgm:pt>
    <dgm:pt modelId="{E2ED80B4-FE75-D141-AD91-65D3A7C2649F}">
      <dgm:prSet phldrT="[Text]" custT="1"/>
      <dgm:spPr/>
      <dgm:t>
        <a:bodyPr/>
        <a:lstStyle/>
        <a:p>
          <a:r>
            <a:rPr lang="en-US" sz="2400" dirty="0"/>
            <a:t>Education</a:t>
          </a:r>
        </a:p>
      </dgm:t>
    </dgm:pt>
    <dgm:pt modelId="{4519C034-5578-0E40-978F-9760541F0969}" type="sibTrans" cxnId="{B190225E-45B0-1842-BCE5-3B8365AC5F91}">
      <dgm:prSet/>
      <dgm:spPr/>
      <dgm:t>
        <a:bodyPr/>
        <a:lstStyle/>
        <a:p>
          <a:endParaRPr lang="en-US"/>
        </a:p>
      </dgm:t>
    </dgm:pt>
    <dgm:pt modelId="{FC8D0A23-F39E-2648-8728-36657EF3007A}" type="parTrans" cxnId="{B190225E-45B0-1842-BCE5-3B8365AC5F91}">
      <dgm:prSet/>
      <dgm:spPr/>
      <dgm:t>
        <a:bodyPr/>
        <a:lstStyle/>
        <a:p>
          <a:endParaRPr lang="en-US"/>
        </a:p>
      </dgm:t>
    </dgm:pt>
    <dgm:pt modelId="{8145E290-79FA-EA4B-922C-B95E36F8833C}">
      <dgm:prSet phldrT="[Text]" custT="1"/>
      <dgm:spPr/>
      <dgm:t>
        <a:bodyPr/>
        <a:lstStyle/>
        <a:p>
          <a:r>
            <a:rPr lang="en-US" sz="2400" dirty="0"/>
            <a:t>Annual event</a:t>
          </a:r>
        </a:p>
      </dgm:t>
    </dgm:pt>
    <dgm:pt modelId="{49E2022B-AB3C-3048-8298-F1AE357AD6C1}" type="parTrans" cxnId="{41801267-062D-FA40-9FC2-4BEFC26C276D}">
      <dgm:prSet/>
      <dgm:spPr/>
      <dgm:t>
        <a:bodyPr/>
        <a:lstStyle/>
        <a:p>
          <a:endParaRPr lang="en-US"/>
        </a:p>
      </dgm:t>
    </dgm:pt>
    <dgm:pt modelId="{D10FE6A8-46CB-FA48-9F21-DAA4BBE65460}" type="sibTrans" cxnId="{41801267-062D-FA40-9FC2-4BEFC26C276D}">
      <dgm:prSet/>
      <dgm:spPr/>
      <dgm:t>
        <a:bodyPr/>
        <a:lstStyle/>
        <a:p>
          <a:endParaRPr lang="en-US"/>
        </a:p>
      </dgm:t>
    </dgm:pt>
    <dgm:pt modelId="{A6E7BEED-FAF0-7F4D-B045-388625185442}">
      <dgm:prSet phldrT="[Text]" custT="1"/>
      <dgm:spPr/>
      <dgm:t>
        <a:bodyPr/>
        <a:lstStyle/>
        <a:p>
          <a:endParaRPr lang="en-US" sz="2400" dirty="0"/>
        </a:p>
      </dgm:t>
    </dgm:pt>
    <dgm:pt modelId="{22703CF4-C5B3-7149-BAFC-60720F66E83D}" type="parTrans" cxnId="{1E243C38-80E4-F745-9E24-24170D838599}">
      <dgm:prSet/>
      <dgm:spPr/>
      <dgm:t>
        <a:bodyPr/>
        <a:lstStyle/>
        <a:p>
          <a:endParaRPr lang="en-US"/>
        </a:p>
      </dgm:t>
    </dgm:pt>
    <dgm:pt modelId="{681AEC29-E779-CA44-ADDB-37B22B39282D}" type="sibTrans" cxnId="{1E243C38-80E4-F745-9E24-24170D838599}">
      <dgm:prSet/>
      <dgm:spPr/>
      <dgm:t>
        <a:bodyPr/>
        <a:lstStyle/>
        <a:p>
          <a:endParaRPr lang="en-US"/>
        </a:p>
      </dgm:t>
    </dgm:pt>
    <dgm:pt modelId="{33BF1AE8-AF1B-4B41-9E76-D20229DFC0AE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2200" dirty="0"/>
            <a:t>Hefei May’20</a:t>
          </a:r>
        </a:p>
      </dgm:t>
    </dgm:pt>
    <dgm:pt modelId="{37B1EF17-CF6A-9D43-B9A2-A60F1C0201F2}" type="parTrans" cxnId="{2D641584-14C0-E74B-AE00-C9C72DD20470}">
      <dgm:prSet/>
      <dgm:spPr/>
      <dgm:t>
        <a:bodyPr/>
        <a:lstStyle/>
        <a:p>
          <a:endParaRPr lang="en-US"/>
        </a:p>
      </dgm:t>
    </dgm:pt>
    <dgm:pt modelId="{E21E0A65-A0DD-0049-82DA-432BF61E7384}" type="sibTrans" cxnId="{2D641584-14C0-E74B-AE00-C9C72DD20470}">
      <dgm:prSet/>
      <dgm:spPr/>
      <dgm:t>
        <a:bodyPr/>
        <a:lstStyle/>
        <a:p>
          <a:endParaRPr lang="en-US"/>
        </a:p>
      </dgm:t>
    </dgm:pt>
    <dgm:pt modelId="{0F644FFA-A81B-5043-BDA6-E9738BDD5E64}">
      <dgm:prSet phldrT="[Text]" custT="1"/>
      <dgm:spPr/>
      <dgm:t>
        <a:bodyPr/>
        <a:lstStyle/>
        <a:p>
          <a:r>
            <a:rPr lang="en-US" sz="2400" dirty="0"/>
            <a:t>Summer Schools</a:t>
          </a:r>
        </a:p>
      </dgm:t>
    </dgm:pt>
    <dgm:pt modelId="{627A4E30-226C-7947-81F7-F644B561B750}" type="parTrans" cxnId="{101C6953-4A0F-EA4C-A5F2-774EC83CCB71}">
      <dgm:prSet/>
      <dgm:spPr/>
      <dgm:t>
        <a:bodyPr/>
        <a:lstStyle/>
        <a:p>
          <a:endParaRPr lang="en-US"/>
        </a:p>
      </dgm:t>
    </dgm:pt>
    <dgm:pt modelId="{90CB4D72-0ADB-1E4F-A73D-3C904948BCBD}" type="sibTrans" cxnId="{101C6953-4A0F-EA4C-A5F2-774EC83CCB71}">
      <dgm:prSet/>
      <dgm:spPr/>
      <dgm:t>
        <a:bodyPr/>
        <a:lstStyle/>
        <a:p>
          <a:endParaRPr lang="en-US"/>
        </a:p>
      </dgm:t>
    </dgm:pt>
    <dgm:pt modelId="{DE956E31-1812-8849-9C05-4E8B33994E70}">
      <dgm:prSet phldrT="[Text]" custT="1"/>
      <dgm:spPr/>
      <dgm:t>
        <a:bodyPr/>
        <a:lstStyle/>
        <a:p>
          <a:r>
            <a:rPr lang="en-US" sz="2400" b="0" dirty="0"/>
            <a:t>New officers</a:t>
          </a:r>
        </a:p>
      </dgm:t>
    </dgm:pt>
    <dgm:pt modelId="{0FF7815D-20A4-D749-BDD5-CABCD54999A1}" type="parTrans" cxnId="{7EC7DD04-18B1-804B-B18E-57E3669968B9}">
      <dgm:prSet/>
      <dgm:spPr/>
      <dgm:t>
        <a:bodyPr/>
        <a:lstStyle/>
        <a:p>
          <a:endParaRPr lang="en-US"/>
        </a:p>
      </dgm:t>
    </dgm:pt>
    <dgm:pt modelId="{BD5A44F6-DA60-F04B-AF82-4F8370814C77}" type="sibTrans" cxnId="{7EC7DD04-18B1-804B-B18E-57E3669968B9}">
      <dgm:prSet/>
      <dgm:spPr/>
      <dgm:t>
        <a:bodyPr/>
        <a:lstStyle/>
        <a:p>
          <a:endParaRPr lang="en-US"/>
        </a:p>
      </dgm:t>
    </dgm:pt>
    <dgm:pt modelId="{386F16D0-F484-FF43-91C2-2AD1D63A8187}">
      <dgm:prSet phldrT="[Text]" custT="1"/>
      <dgm:spPr/>
      <dgm:t>
        <a:bodyPr/>
        <a:lstStyle/>
        <a:p>
          <a:r>
            <a:rPr lang="en-US" sz="2400" b="0" dirty="0"/>
            <a:t>2 Summer Schools</a:t>
          </a:r>
        </a:p>
      </dgm:t>
    </dgm:pt>
    <dgm:pt modelId="{11D2EDD9-5B03-494F-8A93-C68A1EE715CD}" type="parTrans" cxnId="{E374590D-570E-064D-B675-58AE96234848}">
      <dgm:prSet/>
      <dgm:spPr/>
      <dgm:t>
        <a:bodyPr/>
        <a:lstStyle/>
        <a:p>
          <a:endParaRPr lang="en-US"/>
        </a:p>
      </dgm:t>
    </dgm:pt>
    <dgm:pt modelId="{B09F952D-D486-E742-A444-E268A1BF9DCB}" type="sibTrans" cxnId="{E374590D-570E-064D-B675-58AE96234848}">
      <dgm:prSet/>
      <dgm:spPr/>
      <dgm:t>
        <a:bodyPr/>
        <a:lstStyle/>
        <a:p>
          <a:endParaRPr lang="en-US"/>
        </a:p>
      </dgm:t>
    </dgm:pt>
    <dgm:pt modelId="{86401136-5906-344E-A41B-07CBDBF9A136}">
      <dgm:prSet phldrT="[Text]" custT="1"/>
      <dgm:spPr/>
      <dgm:t>
        <a:bodyPr/>
        <a:lstStyle/>
        <a:p>
          <a:r>
            <a:rPr lang="en-US" sz="2000" b="0" dirty="0"/>
            <a:t>Europe TPC</a:t>
          </a:r>
        </a:p>
      </dgm:t>
    </dgm:pt>
    <dgm:pt modelId="{AE8521F5-9C44-3E42-A555-773334BBDA5A}" type="parTrans" cxnId="{1CF22071-B7D0-334F-9199-FAB085D7376E}">
      <dgm:prSet/>
      <dgm:spPr/>
      <dgm:t>
        <a:bodyPr/>
        <a:lstStyle/>
        <a:p>
          <a:endParaRPr lang="en-US"/>
        </a:p>
      </dgm:t>
    </dgm:pt>
    <dgm:pt modelId="{00E7FC9C-4193-004A-96D4-F89C150DB7F7}" type="sibTrans" cxnId="{1CF22071-B7D0-334F-9199-FAB085D7376E}">
      <dgm:prSet/>
      <dgm:spPr/>
      <dgm:t>
        <a:bodyPr/>
        <a:lstStyle/>
        <a:p>
          <a:endParaRPr lang="en-US"/>
        </a:p>
      </dgm:t>
    </dgm:pt>
    <dgm:pt modelId="{2DA67636-1BB6-F04A-A1A8-2C60AD52511A}">
      <dgm:prSet phldrT="[Text]" custT="1"/>
      <dgm:spPr/>
      <dgm:t>
        <a:bodyPr/>
        <a:lstStyle/>
        <a:p>
          <a:endParaRPr lang="en-US" sz="2400" b="0" dirty="0"/>
        </a:p>
      </dgm:t>
    </dgm:pt>
    <dgm:pt modelId="{E487D515-987A-544A-8FF0-706660322609}" type="parTrans" cxnId="{FA36F586-D59F-7F46-A59A-F80C518F50CD}">
      <dgm:prSet/>
      <dgm:spPr/>
      <dgm:t>
        <a:bodyPr/>
        <a:lstStyle/>
        <a:p>
          <a:endParaRPr lang="en-US"/>
        </a:p>
      </dgm:t>
    </dgm:pt>
    <dgm:pt modelId="{A1AF8733-AC93-224D-823B-46ADB49A6B9C}" type="sibTrans" cxnId="{FA36F586-D59F-7F46-A59A-F80C518F50CD}">
      <dgm:prSet/>
      <dgm:spPr/>
      <dgm:t>
        <a:bodyPr/>
        <a:lstStyle/>
        <a:p>
          <a:endParaRPr lang="en-US"/>
        </a:p>
      </dgm:t>
    </dgm:pt>
    <dgm:pt modelId="{E91563D1-631C-6343-97FE-2564F865E446}">
      <dgm:prSet phldrT="[Text]" custT="1"/>
      <dgm:spPr/>
      <dgm:t>
        <a:bodyPr/>
        <a:lstStyle/>
        <a:p>
          <a:r>
            <a:rPr lang="en-US" sz="2000" b="0" dirty="0"/>
            <a:t>Informatics For All</a:t>
          </a:r>
        </a:p>
      </dgm:t>
    </dgm:pt>
    <dgm:pt modelId="{68B33771-4FD3-9D43-B7FD-3E9E4FE81FDA}" type="parTrans" cxnId="{53FFFF3A-55BB-1847-BC77-BCCFF423370D}">
      <dgm:prSet/>
      <dgm:spPr/>
      <dgm:t>
        <a:bodyPr/>
        <a:lstStyle/>
        <a:p>
          <a:endParaRPr lang="en-US"/>
        </a:p>
      </dgm:t>
    </dgm:pt>
    <dgm:pt modelId="{F8410CD5-BD08-9148-BD07-E62DF206CECF}" type="sibTrans" cxnId="{53FFFF3A-55BB-1847-BC77-BCCFF423370D}">
      <dgm:prSet/>
      <dgm:spPr/>
      <dgm:t>
        <a:bodyPr/>
        <a:lstStyle/>
        <a:p>
          <a:endParaRPr lang="en-US"/>
        </a:p>
      </dgm:t>
    </dgm:pt>
    <dgm:pt modelId="{82E66FC7-B1D7-C440-BC01-07B1930F8411}">
      <dgm:prSet phldrT="[Text]" custT="1"/>
      <dgm:spPr/>
      <dgm:t>
        <a:bodyPr/>
        <a:lstStyle/>
        <a:p>
          <a:endParaRPr lang="en-US" sz="2400" b="0" dirty="0"/>
        </a:p>
      </dgm:t>
    </dgm:pt>
    <dgm:pt modelId="{573E0A1F-2BCF-8F4F-A7D8-94CBA839083E}" type="parTrans" cxnId="{C768856F-23B6-7F43-8EF2-803834C1A4BC}">
      <dgm:prSet/>
      <dgm:spPr/>
      <dgm:t>
        <a:bodyPr/>
        <a:lstStyle/>
        <a:p>
          <a:endParaRPr lang="en-US"/>
        </a:p>
      </dgm:t>
    </dgm:pt>
    <dgm:pt modelId="{C451C5B6-1E7B-F14F-83BD-98858548C51A}" type="sibTrans" cxnId="{C768856F-23B6-7F43-8EF2-803834C1A4BC}">
      <dgm:prSet/>
      <dgm:spPr/>
      <dgm:t>
        <a:bodyPr/>
        <a:lstStyle/>
        <a:p>
          <a:endParaRPr lang="en-US"/>
        </a:p>
      </dgm:t>
    </dgm:pt>
    <dgm:pt modelId="{446D6141-303D-5447-AA3E-82998FE4DD2B}">
      <dgm:prSet phldrT="[Text]" custT="1"/>
      <dgm:spPr/>
      <dgm:t>
        <a:bodyPr/>
        <a:lstStyle/>
        <a:p>
          <a:r>
            <a:rPr lang="en-US" sz="2000" b="0" dirty="0"/>
            <a:t>ACM-WE</a:t>
          </a:r>
        </a:p>
      </dgm:t>
    </dgm:pt>
    <dgm:pt modelId="{029D4B45-6C7A-9C48-AAE0-E9768F55431B}" type="parTrans" cxnId="{D02C87F9-5DBF-ED4E-9651-7845DAED65C2}">
      <dgm:prSet/>
      <dgm:spPr/>
      <dgm:t>
        <a:bodyPr/>
        <a:lstStyle/>
        <a:p>
          <a:endParaRPr lang="en-US"/>
        </a:p>
      </dgm:t>
    </dgm:pt>
    <dgm:pt modelId="{2804DE78-646D-7848-AFD2-2694098553A1}" type="sibTrans" cxnId="{D02C87F9-5DBF-ED4E-9651-7845DAED65C2}">
      <dgm:prSet/>
      <dgm:spPr/>
      <dgm:t>
        <a:bodyPr/>
        <a:lstStyle/>
        <a:p>
          <a:endParaRPr lang="en-US"/>
        </a:p>
      </dgm:t>
    </dgm:pt>
    <dgm:pt modelId="{13ABCEE9-2015-FD4E-B92B-C82070BA7332}">
      <dgm:prSet phldrT="[Text]" custT="1"/>
      <dgm:spPr/>
      <dgm:t>
        <a:bodyPr/>
        <a:lstStyle/>
        <a:p>
          <a:r>
            <a:rPr lang="en-US" sz="2000" b="0" dirty="0"/>
            <a:t>CECL</a:t>
          </a:r>
        </a:p>
      </dgm:t>
    </dgm:pt>
    <dgm:pt modelId="{39A3DD94-EBC4-5446-A04C-931EEDA2424D}" type="parTrans" cxnId="{2EC11152-4D54-3A44-9716-BF2319A08868}">
      <dgm:prSet/>
      <dgm:spPr/>
      <dgm:t>
        <a:bodyPr/>
        <a:lstStyle/>
        <a:p>
          <a:endParaRPr lang="en-US"/>
        </a:p>
      </dgm:t>
    </dgm:pt>
    <dgm:pt modelId="{9875C6A3-C5B7-4C47-91DF-C45E1AD5647E}" type="sibTrans" cxnId="{2EC11152-4D54-3A44-9716-BF2319A08868}">
      <dgm:prSet/>
      <dgm:spPr/>
      <dgm:t>
        <a:bodyPr/>
        <a:lstStyle/>
        <a:p>
          <a:endParaRPr lang="en-US"/>
        </a:p>
      </dgm:t>
    </dgm:pt>
    <dgm:pt modelId="{00042B03-00FF-CF4A-8C57-5E14CEC5CF2A}">
      <dgm:prSet phldrT="[Text]" custT="1"/>
      <dgm:spPr/>
      <dgm:t>
        <a:bodyPr/>
        <a:lstStyle/>
        <a:p>
          <a:r>
            <a:rPr lang="en-US" sz="2400" dirty="0"/>
            <a:t>Women in Computing</a:t>
          </a:r>
        </a:p>
      </dgm:t>
    </dgm:pt>
    <dgm:pt modelId="{0F0BC7BA-BF3F-8343-855D-461A380B4D98}" type="parTrans" cxnId="{80461DEA-0FC9-1D46-8E89-5313D06691FC}">
      <dgm:prSet/>
      <dgm:spPr/>
      <dgm:t>
        <a:bodyPr/>
        <a:lstStyle/>
        <a:p>
          <a:endParaRPr lang="en-US"/>
        </a:p>
      </dgm:t>
    </dgm:pt>
    <dgm:pt modelId="{A6D201C4-8643-F149-8D81-448C4ED4FA42}" type="sibTrans" cxnId="{80461DEA-0FC9-1D46-8E89-5313D06691FC}">
      <dgm:prSet/>
      <dgm:spPr/>
      <dgm:t>
        <a:bodyPr/>
        <a:lstStyle/>
        <a:p>
          <a:endParaRPr lang="en-US"/>
        </a:p>
      </dgm:t>
    </dgm:pt>
    <dgm:pt modelId="{7A4FAF38-3F7B-E641-8760-976081FCF770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2200" dirty="0"/>
            <a:t>ACM-W</a:t>
          </a:r>
        </a:p>
      </dgm:t>
    </dgm:pt>
    <dgm:pt modelId="{90CF847E-6EC7-A743-8E04-15F89C8ED578}" type="parTrans" cxnId="{81008F25-7DAD-D44F-B094-B6FD509FFD76}">
      <dgm:prSet/>
      <dgm:spPr/>
      <dgm:t>
        <a:bodyPr/>
        <a:lstStyle/>
        <a:p>
          <a:endParaRPr lang="en-US"/>
        </a:p>
      </dgm:t>
    </dgm:pt>
    <dgm:pt modelId="{0200A4A2-8AC4-CC45-94A1-E82C71068FBD}" type="sibTrans" cxnId="{81008F25-7DAD-D44F-B094-B6FD509FFD76}">
      <dgm:prSet/>
      <dgm:spPr/>
      <dgm:t>
        <a:bodyPr/>
        <a:lstStyle/>
        <a:p>
          <a:endParaRPr lang="en-US"/>
        </a:p>
      </dgm:t>
    </dgm:pt>
    <dgm:pt modelId="{8CE224B4-BD5D-A545-83C5-38D7EFDBF9A6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2200" dirty="0"/>
            <a:t>Education </a:t>
          </a:r>
        </a:p>
      </dgm:t>
    </dgm:pt>
    <dgm:pt modelId="{79236F36-E37D-A04D-A73C-E19C063DC440}" type="parTrans" cxnId="{A972EB4B-ABA4-AA47-9B76-6B00DD07D2BE}">
      <dgm:prSet/>
      <dgm:spPr/>
      <dgm:t>
        <a:bodyPr/>
        <a:lstStyle/>
        <a:p>
          <a:endParaRPr lang="en-US"/>
        </a:p>
      </dgm:t>
    </dgm:pt>
    <dgm:pt modelId="{86DC2D3C-754B-8C4F-8933-EE8D3D14AF28}" type="sibTrans" cxnId="{A972EB4B-ABA4-AA47-9B76-6B00DD07D2BE}">
      <dgm:prSet/>
      <dgm:spPr/>
      <dgm:t>
        <a:bodyPr/>
        <a:lstStyle/>
        <a:p>
          <a:endParaRPr lang="en-US"/>
        </a:p>
      </dgm:t>
    </dgm:pt>
    <dgm:pt modelId="{6C1C8971-AEBA-F545-9185-B06CE3EE123F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2200" dirty="0"/>
            <a:t>Chengdu May’19</a:t>
          </a:r>
        </a:p>
      </dgm:t>
    </dgm:pt>
    <dgm:pt modelId="{EA007E0D-29C2-614A-91E3-AC496DF3245F}" type="sibTrans" cxnId="{F3D89FE5-F290-EC48-B422-6FE2CB59F6E1}">
      <dgm:prSet/>
      <dgm:spPr/>
      <dgm:t>
        <a:bodyPr/>
        <a:lstStyle/>
        <a:p>
          <a:endParaRPr lang="en-US"/>
        </a:p>
      </dgm:t>
    </dgm:pt>
    <dgm:pt modelId="{3550CAC2-6CF9-D547-81C0-3268018E4B53}" type="parTrans" cxnId="{F3D89FE5-F290-EC48-B422-6FE2CB59F6E1}">
      <dgm:prSet/>
      <dgm:spPr/>
      <dgm:t>
        <a:bodyPr/>
        <a:lstStyle/>
        <a:p>
          <a:endParaRPr lang="en-US"/>
        </a:p>
      </dgm:t>
    </dgm:pt>
    <dgm:pt modelId="{BA5B3B75-6B23-1C47-B34F-B9B3F51CD3D0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2200" dirty="0"/>
            <a:t>Awards</a:t>
          </a:r>
        </a:p>
      </dgm:t>
    </dgm:pt>
    <dgm:pt modelId="{CA60A341-3474-4F43-83DC-5C3A71ACDDFA}" type="parTrans" cxnId="{23076122-0DEB-5A49-B758-55EC7ED98687}">
      <dgm:prSet/>
      <dgm:spPr/>
      <dgm:t>
        <a:bodyPr/>
        <a:lstStyle/>
        <a:p>
          <a:endParaRPr lang="en-US"/>
        </a:p>
      </dgm:t>
    </dgm:pt>
    <dgm:pt modelId="{6BEE7339-7C8C-0A48-8137-E2DC7BEB369A}" type="sibTrans" cxnId="{23076122-0DEB-5A49-B758-55EC7ED98687}">
      <dgm:prSet/>
      <dgm:spPr/>
      <dgm:t>
        <a:bodyPr/>
        <a:lstStyle/>
        <a:p>
          <a:endParaRPr lang="en-US"/>
        </a:p>
      </dgm:t>
    </dgm:pt>
    <dgm:pt modelId="{42F58E76-A2DB-A944-9A71-1F909B99CE10}" type="pres">
      <dgm:prSet presAssocID="{103A1D99-465C-0646-82ED-98FE7EC17EE4}" presName="Name0" presStyleCnt="0">
        <dgm:presLayoutVars>
          <dgm:dir/>
        </dgm:presLayoutVars>
      </dgm:prSet>
      <dgm:spPr/>
    </dgm:pt>
    <dgm:pt modelId="{C51F3DF9-95D2-4041-A071-E0FE8568E4F3}" type="pres">
      <dgm:prSet presAssocID="{21AF629B-F70C-0D46-975E-C16C097772ED}" presName="composite" presStyleCnt="0"/>
      <dgm:spPr/>
    </dgm:pt>
    <dgm:pt modelId="{2E2F72E1-93CE-954C-82FF-DAB4B551871B}" type="pres">
      <dgm:prSet presAssocID="{21AF629B-F70C-0D46-975E-C16C097772ED}" presName="Accent" presStyleLbl="alignAcc1" presStyleIdx="0" presStyleCnt="3"/>
      <dgm:spPr/>
    </dgm:pt>
    <dgm:pt modelId="{E0C54926-E97B-6A47-A631-A10B7E337982}" type="pres">
      <dgm:prSet presAssocID="{21AF629B-F70C-0D46-975E-C16C097772ED}" presName="Image" presStyleLbl="node1" presStyleIdx="0" presStyleCnt="3"/>
      <dgm:spPr>
        <a:noFill/>
      </dgm:spPr>
    </dgm:pt>
    <dgm:pt modelId="{8FF04036-B04A-C046-A811-EC08A5C22A07}" type="pres">
      <dgm:prSet presAssocID="{21AF629B-F70C-0D46-975E-C16C097772ED}" presName="Child" presStyleLbl="revTx" presStyleIdx="0" presStyleCnt="3" custScaleX="119866" custScaleY="128359" custLinFactNeighborX="6120" custLinFactNeighborY="10703">
        <dgm:presLayoutVars>
          <dgm:bulletEnabled val="1"/>
        </dgm:presLayoutVars>
      </dgm:prSet>
      <dgm:spPr/>
    </dgm:pt>
    <dgm:pt modelId="{FF0F83CF-8D3D-254B-968D-3FEB6141CE52}" type="pres">
      <dgm:prSet presAssocID="{21AF629B-F70C-0D46-975E-C16C097772ED}" presName="Parent" presStyleLbl="alignNode1" presStyleIdx="0" presStyleCnt="3" custLinFactNeighborX="0" custLinFactNeighborY="10786">
        <dgm:presLayoutVars>
          <dgm:bulletEnabled val="1"/>
        </dgm:presLayoutVars>
      </dgm:prSet>
      <dgm:spPr/>
    </dgm:pt>
    <dgm:pt modelId="{F441447B-3871-8F44-A8CA-BFA46414BEAF}" type="pres">
      <dgm:prSet presAssocID="{1A79DA52-5440-EB4E-9CD0-B80644B08C97}" presName="sibTrans" presStyleCnt="0"/>
      <dgm:spPr/>
    </dgm:pt>
    <dgm:pt modelId="{58E01821-43C5-0446-BE5A-6CE068AB080E}" type="pres">
      <dgm:prSet presAssocID="{F6596759-6D85-C84B-B4D0-A2B214C866F6}" presName="composite" presStyleCnt="0"/>
      <dgm:spPr/>
    </dgm:pt>
    <dgm:pt modelId="{C94B6F5C-09CA-E64C-8880-4B536BC32E48}" type="pres">
      <dgm:prSet presAssocID="{F6596759-6D85-C84B-B4D0-A2B214C866F6}" presName="Accent" presStyleLbl="alignAcc1" presStyleIdx="1" presStyleCnt="3"/>
      <dgm:spPr/>
    </dgm:pt>
    <dgm:pt modelId="{506EE157-85D4-4243-BCA8-6F317B65ABC7}" type="pres">
      <dgm:prSet presAssocID="{F6596759-6D85-C84B-B4D0-A2B214C866F6}" presName="Image" presStyleLbl="node1" presStyleIdx="1" presStyleCnt="3" custScaleX="36523" custScaleY="51252"/>
      <dgm:spPr/>
    </dgm:pt>
    <dgm:pt modelId="{43C5E0FE-77FE-B14B-979B-80EFDEC732BC}" type="pres">
      <dgm:prSet presAssocID="{F6596759-6D85-C84B-B4D0-A2B214C866F6}" presName="Child" presStyleLbl="revTx" presStyleIdx="1" presStyleCnt="3" custScaleX="126141" custScaleY="128470" custLinFactNeighborX="8584" custLinFactNeighborY="4547">
        <dgm:presLayoutVars>
          <dgm:bulletEnabled val="1"/>
        </dgm:presLayoutVars>
      </dgm:prSet>
      <dgm:spPr/>
    </dgm:pt>
    <dgm:pt modelId="{CCEB34DC-1638-B148-AD80-D25B1518346F}" type="pres">
      <dgm:prSet presAssocID="{F6596759-6D85-C84B-B4D0-A2B214C866F6}" presName="Parent" presStyleLbl="alignNode1" presStyleIdx="1" presStyleCnt="3" custLinFactNeighborY="-3596">
        <dgm:presLayoutVars>
          <dgm:bulletEnabled val="1"/>
        </dgm:presLayoutVars>
      </dgm:prSet>
      <dgm:spPr/>
    </dgm:pt>
    <dgm:pt modelId="{AED39C5D-8F06-F241-ABFD-EC157DA1C3BD}" type="pres">
      <dgm:prSet presAssocID="{610B2616-F189-FE4A-9BD8-9A63889DF991}" presName="sibTrans" presStyleCnt="0"/>
      <dgm:spPr/>
    </dgm:pt>
    <dgm:pt modelId="{83B9A4CF-C86D-0246-8610-DB1C285327AC}" type="pres">
      <dgm:prSet presAssocID="{7FED9F33-786F-0A49-898C-377D241795EC}" presName="composite" presStyleCnt="0"/>
      <dgm:spPr/>
    </dgm:pt>
    <dgm:pt modelId="{89FFECB5-EA27-6C42-AA38-9616830A6B25}" type="pres">
      <dgm:prSet presAssocID="{7FED9F33-786F-0A49-898C-377D241795EC}" presName="Accent" presStyleLbl="alignAcc1" presStyleIdx="2" presStyleCnt="3" custLinFactX="-386189" custLinFactNeighborX="-400000" custLinFactNeighborY="-143"/>
      <dgm:spPr/>
    </dgm:pt>
    <dgm:pt modelId="{2C7A49C0-E137-1D40-877D-CD523FEA1211}" type="pres">
      <dgm:prSet presAssocID="{7FED9F33-786F-0A49-898C-377D241795EC}" presName="Image" presStyleLbl="node1" presStyleIdx="2" presStyleCnt="3" custScaleX="34423" custScaleY="31167"/>
      <dgm:spPr/>
    </dgm:pt>
    <dgm:pt modelId="{96388832-B0A7-A047-B1FE-4C5F06B1B65F}" type="pres">
      <dgm:prSet presAssocID="{7FED9F33-786F-0A49-898C-377D241795EC}" presName="Child" presStyleLbl="revTx" presStyleIdx="2" presStyleCnt="3" custScaleX="124658" custScaleY="139088" custLinFactNeighborX="-389" custLinFactNeighborY="6039">
        <dgm:presLayoutVars>
          <dgm:bulletEnabled val="1"/>
        </dgm:presLayoutVars>
      </dgm:prSet>
      <dgm:spPr/>
    </dgm:pt>
    <dgm:pt modelId="{4AE21E3F-EE31-3046-9035-13AA5022F256}" type="pres">
      <dgm:prSet presAssocID="{7FED9F33-786F-0A49-898C-377D241795EC}" presName="Parent" presStyleLbl="alignNode1" presStyleIdx="2" presStyleCnt="3" custScaleX="86836" custScaleY="93244" custLinFactNeighborX="-9856">
        <dgm:presLayoutVars>
          <dgm:bulletEnabled val="1"/>
        </dgm:presLayoutVars>
      </dgm:prSet>
      <dgm:spPr/>
    </dgm:pt>
  </dgm:ptLst>
  <dgm:cxnLst>
    <dgm:cxn modelId="{219A7503-71AD-414A-8A28-6B9326379B4C}" type="presOf" srcId="{629E6C54-81CD-284E-AC7A-ADADC7C5C203}" destId="{8FF04036-B04A-C046-A811-EC08A5C22A07}" srcOrd="0" destOrd="0" presId="urn:microsoft.com/office/officeart/2008/layout/TitlePictureLineup"/>
    <dgm:cxn modelId="{7EC7DD04-18B1-804B-B18E-57E3669968B9}" srcId="{F6596759-6D85-C84B-B4D0-A2B214C866F6}" destId="{DE956E31-1812-8849-9C05-4E8B33994E70}" srcOrd="1" destOrd="0" parTransId="{0FF7815D-20A4-D749-BDD5-CABCD54999A1}" sibTransId="{BD5A44F6-DA60-F04B-AF82-4F8370814C77}"/>
    <dgm:cxn modelId="{9E5B260A-0DE2-BF4F-8436-13833AC6E1E6}" type="presOf" srcId="{7FED9F33-786F-0A49-898C-377D241795EC}" destId="{4AE21E3F-EE31-3046-9035-13AA5022F256}" srcOrd="0" destOrd="0" presId="urn:microsoft.com/office/officeart/2008/layout/TitlePictureLineup"/>
    <dgm:cxn modelId="{7DDD2A0A-C450-6B42-B971-2FA0C9FA5593}" type="presOf" srcId="{13ABCEE9-2015-FD4E-B92B-C82070BA7332}" destId="{43C5E0FE-77FE-B14B-979B-80EFDEC732BC}" srcOrd="0" destOrd="6" presId="urn:microsoft.com/office/officeart/2008/layout/TitlePictureLineup"/>
    <dgm:cxn modelId="{E374590D-570E-064D-B675-58AE96234848}" srcId="{F6596759-6D85-C84B-B4D0-A2B214C866F6}" destId="{386F16D0-F484-FF43-91C2-2AD1D63A8187}" srcOrd="2" destOrd="0" parTransId="{11D2EDD9-5B03-494F-8A93-C68A1EE715CD}" sibTransId="{B09F952D-D486-E742-A444-E268A1BF9DCB}"/>
    <dgm:cxn modelId="{B60E3312-DD64-1247-8741-B34426716286}" srcId="{F6596759-6D85-C84B-B4D0-A2B214C866F6}" destId="{955E1F88-D630-FA42-9A7D-936F22FC7429}" srcOrd="0" destOrd="0" parTransId="{EBAC3387-C5F3-4C4C-99D0-0CCD57AC4B01}" sibTransId="{45F85A33-5CAF-3447-BECE-91FCCB807268}"/>
    <dgm:cxn modelId="{7182CC13-889C-DF47-A751-ADF87F679311}" type="presOf" srcId="{8CE224B4-BD5D-A545-83C5-38D7EFDBF9A6}" destId="{96388832-B0A7-A047-B1FE-4C5F06B1B65F}" srcOrd="0" destOrd="5" presId="urn:microsoft.com/office/officeart/2008/layout/TitlePictureLineup"/>
    <dgm:cxn modelId="{23076122-0DEB-5A49-B758-55EC7ED98687}" srcId="{7FED9F33-786F-0A49-898C-377D241795EC}" destId="{BA5B3B75-6B23-1C47-B34F-B9B3F51CD3D0}" srcOrd="4" destOrd="0" parTransId="{CA60A341-3474-4F43-83DC-5C3A71ACDDFA}" sibTransId="{6BEE7339-7C8C-0A48-8137-E2DC7BEB369A}"/>
    <dgm:cxn modelId="{81008F25-7DAD-D44F-B094-B6FD509FFD76}" srcId="{7FED9F33-786F-0A49-898C-377D241795EC}" destId="{7A4FAF38-3F7B-E641-8760-976081FCF770}" srcOrd="2" destOrd="0" parTransId="{90CF847E-6EC7-A743-8E04-15F89C8ED578}" sibTransId="{0200A4A2-8AC4-CC45-94A1-E82C71068FBD}"/>
    <dgm:cxn modelId="{8B97E132-90E9-834F-A805-FB6A9786CE01}" type="presOf" srcId="{21AF629B-F70C-0D46-975E-C16C097772ED}" destId="{FF0F83CF-8D3D-254B-968D-3FEB6141CE52}" srcOrd="0" destOrd="0" presId="urn:microsoft.com/office/officeart/2008/layout/TitlePictureLineup"/>
    <dgm:cxn modelId="{1E243C38-80E4-F745-9E24-24170D838599}" srcId="{21AF629B-F70C-0D46-975E-C16C097772ED}" destId="{A6E7BEED-FAF0-7F4D-B045-388625185442}" srcOrd="5" destOrd="0" parTransId="{22703CF4-C5B3-7149-BAFC-60720F66E83D}" sibTransId="{681AEC29-E779-CA44-ADDB-37B22B39282D}"/>
    <dgm:cxn modelId="{53FFFF3A-55BB-1847-BC77-BCCFF423370D}" srcId="{F6596759-6D85-C84B-B4D0-A2B214C866F6}" destId="{E91563D1-631C-6343-97FE-2564F865E446}" srcOrd="4" destOrd="0" parTransId="{68B33771-4FD3-9D43-B7FD-3E9E4FE81FDA}" sibTransId="{F8410CD5-BD08-9148-BD07-E62DF206CECF}"/>
    <dgm:cxn modelId="{8FE4173E-20AB-6844-A1D1-6D6E69B951AA}" type="presOf" srcId="{7A4FAF38-3F7B-E641-8760-976081FCF770}" destId="{96388832-B0A7-A047-B1FE-4C5F06B1B65F}" srcOrd="0" destOrd="4" presId="urn:microsoft.com/office/officeart/2008/layout/TitlePictureLineup"/>
    <dgm:cxn modelId="{E378095D-0151-6943-B3FA-BAF96B7BF327}" type="presOf" srcId="{955E1F88-D630-FA42-9A7D-936F22FC7429}" destId="{43C5E0FE-77FE-B14B-979B-80EFDEC732BC}" srcOrd="0" destOrd="0" presId="urn:microsoft.com/office/officeart/2008/layout/TitlePictureLineup"/>
    <dgm:cxn modelId="{B190225E-45B0-1842-BCE5-3B8365AC5F91}" srcId="{21AF629B-F70C-0D46-975E-C16C097772ED}" destId="{E2ED80B4-FE75-D141-AD91-65D3A7C2649F}" srcOrd="2" destOrd="0" parTransId="{FC8D0A23-F39E-2648-8728-36657EF3007A}" sibTransId="{4519C034-5578-0E40-978F-9760541F0969}"/>
    <dgm:cxn modelId="{0689B643-CFA9-D642-B2D0-A3FCB6C901DB}" type="presOf" srcId="{0F644FFA-A81B-5043-BDA6-E9738BDD5E64}" destId="{8FF04036-B04A-C046-A811-EC08A5C22A07}" srcOrd="0" destOrd="3" presId="urn:microsoft.com/office/officeart/2008/layout/TitlePictureLineup"/>
    <dgm:cxn modelId="{41801267-062D-FA40-9FC2-4BEFC26C276D}" srcId="{21AF629B-F70C-0D46-975E-C16C097772ED}" destId="{8145E290-79FA-EA4B-922C-B95E36F8833C}" srcOrd="1" destOrd="0" parTransId="{49E2022B-AB3C-3048-8298-F1AE357AD6C1}" sibTransId="{D10FE6A8-46CB-FA48-9F21-DAA4BBE65460}"/>
    <dgm:cxn modelId="{BD0FEC49-E78F-A641-BB2D-90196DFC1056}" srcId="{103A1D99-465C-0646-82ED-98FE7EC17EE4}" destId="{7FED9F33-786F-0A49-898C-377D241795EC}" srcOrd="2" destOrd="0" parTransId="{750F5EE4-82A7-FB4F-ADC5-14B78B65C101}" sibTransId="{1106CD6B-661A-3B43-A9CC-C4DCE499D990}"/>
    <dgm:cxn modelId="{EC84404A-E857-B844-A26A-CA75D294461F}" type="presOf" srcId="{F6596759-6D85-C84B-B4D0-A2B214C866F6}" destId="{CCEB34DC-1638-B148-AD80-D25B1518346F}" srcOrd="0" destOrd="0" presId="urn:microsoft.com/office/officeart/2008/layout/TitlePictureLineup"/>
    <dgm:cxn modelId="{A972EB4B-ABA4-AA47-9B76-6B00DD07D2BE}" srcId="{7FED9F33-786F-0A49-898C-377D241795EC}" destId="{8CE224B4-BD5D-A545-83C5-38D7EFDBF9A6}" srcOrd="3" destOrd="0" parTransId="{79236F36-E37D-A04D-A73C-E19C063DC440}" sibTransId="{86DC2D3C-754B-8C4F-8933-EE8D3D14AF28}"/>
    <dgm:cxn modelId="{01C5394E-D2FF-B54F-91A3-1924260AC863}" srcId="{21AF629B-F70C-0D46-975E-C16C097772ED}" destId="{629E6C54-81CD-284E-AC7A-ADADC7C5C203}" srcOrd="0" destOrd="0" parTransId="{D24DADBB-0F7D-8A4F-9332-0D98D44E2DA9}" sibTransId="{E9578BD9-F5A6-534D-B6A0-B68E82C08218}"/>
    <dgm:cxn modelId="{C768856F-23B6-7F43-8EF2-803834C1A4BC}" srcId="{F6596759-6D85-C84B-B4D0-A2B214C866F6}" destId="{82E66FC7-B1D7-C440-BC01-07B1930F8411}" srcOrd="7" destOrd="0" parTransId="{573E0A1F-2BCF-8F4F-A7D8-94CBA839083E}" sibTransId="{C451C5B6-1E7B-F14F-83BD-98858548C51A}"/>
    <dgm:cxn modelId="{1CF22071-B7D0-334F-9199-FAB085D7376E}" srcId="{F6596759-6D85-C84B-B4D0-A2B214C866F6}" destId="{86401136-5906-344E-A41B-07CBDBF9A136}" srcOrd="3" destOrd="0" parTransId="{AE8521F5-9C44-3E42-A555-773334BBDA5A}" sibTransId="{00E7FC9C-4193-004A-96D4-F89C150DB7F7}"/>
    <dgm:cxn modelId="{2EC11152-4D54-3A44-9716-BF2319A08868}" srcId="{F6596759-6D85-C84B-B4D0-A2B214C866F6}" destId="{13ABCEE9-2015-FD4E-B92B-C82070BA7332}" srcOrd="6" destOrd="0" parTransId="{39A3DD94-EBC4-5446-A04C-931EEDA2424D}" sibTransId="{9875C6A3-C5B7-4C47-91DF-C45E1AD5647E}"/>
    <dgm:cxn modelId="{101C6953-4A0F-EA4C-A5F2-774EC83CCB71}" srcId="{21AF629B-F70C-0D46-975E-C16C097772ED}" destId="{0F644FFA-A81B-5043-BDA6-E9738BDD5E64}" srcOrd="3" destOrd="0" parTransId="{627A4E30-226C-7947-81F7-F644B561B750}" sibTransId="{90CB4D72-0ADB-1E4F-A73D-3C904948BCBD}"/>
    <dgm:cxn modelId="{21612454-C091-C84F-974D-2135E38E233B}" type="presOf" srcId="{446D6141-303D-5447-AA3E-82998FE4DD2B}" destId="{43C5E0FE-77FE-B14B-979B-80EFDEC732BC}" srcOrd="0" destOrd="5" presId="urn:microsoft.com/office/officeart/2008/layout/TitlePictureLineup"/>
    <dgm:cxn modelId="{71DD6458-C61A-8E4D-A8C1-9C7EB38AEF0F}" type="presOf" srcId="{BA5B3B75-6B23-1C47-B34F-B9B3F51CD3D0}" destId="{96388832-B0A7-A047-B1FE-4C5F06B1B65F}" srcOrd="0" destOrd="6" presId="urn:microsoft.com/office/officeart/2008/layout/TitlePictureLineup"/>
    <dgm:cxn modelId="{396E6083-0503-7C4D-A8C7-06A336223E4E}" srcId="{103A1D99-465C-0646-82ED-98FE7EC17EE4}" destId="{F6596759-6D85-C84B-B4D0-A2B214C866F6}" srcOrd="1" destOrd="0" parTransId="{0230915C-FE7F-8E46-BAE5-CBDA8A712128}" sibTransId="{610B2616-F189-FE4A-9BD8-9A63889DF991}"/>
    <dgm:cxn modelId="{2D641584-14C0-E74B-AE00-C9C72DD20470}" srcId="{1C508EB8-4175-8C41-8FDC-1C3378A8BFD8}" destId="{33BF1AE8-AF1B-4B41-9E76-D20229DFC0AE}" srcOrd="1" destOrd="0" parTransId="{37B1EF17-CF6A-9D43-B9A2-A60F1C0201F2}" sibTransId="{E21E0A65-A0DD-0049-82DA-432BF61E7384}"/>
    <dgm:cxn modelId="{FA36F586-D59F-7F46-A59A-F80C518F50CD}" srcId="{F6596759-6D85-C84B-B4D0-A2B214C866F6}" destId="{2DA67636-1BB6-F04A-A1A8-2C60AD52511A}" srcOrd="8" destOrd="0" parTransId="{E487D515-987A-544A-8FF0-706660322609}" sibTransId="{A1AF8733-AC93-224D-823B-46ADB49A6B9C}"/>
    <dgm:cxn modelId="{203C1787-F253-AA4B-9619-33157005232C}" srcId="{103A1D99-465C-0646-82ED-98FE7EC17EE4}" destId="{21AF629B-F70C-0D46-975E-C16C097772ED}" srcOrd="0" destOrd="0" parTransId="{36DF244E-4119-4248-8825-07471FFB4E06}" sibTransId="{1A79DA52-5440-EB4E-9CD0-B80644B08C97}"/>
    <dgm:cxn modelId="{7C6B9D87-10A7-204E-A281-FB2FA85EDA38}" type="presOf" srcId="{E2ED80B4-FE75-D141-AD91-65D3A7C2649F}" destId="{8FF04036-B04A-C046-A811-EC08A5C22A07}" srcOrd="0" destOrd="2" presId="urn:microsoft.com/office/officeart/2008/layout/TitlePictureLineup"/>
    <dgm:cxn modelId="{9285B487-4C45-0946-B8A2-B03FEABF79D9}" type="presOf" srcId="{6C1C8971-AEBA-F545-9185-B06CE3EE123F}" destId="{96388832-B0A7-A047-B1FE-4C5F06B1B65F}" srcOrd="0" destOrd="2" presId="urn:microsoft.com/office/officeart/2008/layout/TitlePictureLineup"/>
    <dgm:cxn modelId="{7BBA5F8E-BAB9-054B-B72D-327B49CDDFAE}" type="presOf" srcId="{2DA67636-1BB6-F04A-A1A8-2C60AD52511A}" destId="{43C5E0FE-77FE-B14B-979B-80EFDEC732BC}" srcOrd="0" destOrd="8" presId="urn:microsoft.com/office/officeart/2008/layout/TitlePictureLineup"/>
    <dgm:cxn modelId="{A4E82195-4579-864C-AC4B-2913979BD298}" type="presOf" srcId="{DE956E31-1812-8849-9C05-4E8B33994E70}" destId="{43C5E0FE-77FE-B14B-979B-80EFDEC732BC}" srcOrd="0" destOrd="1" presId="urn:microsoft.com/office/officeart/2008/layout/TitlePictureLineup"/>
    <dgm:cxn modelId="{33F68797-BD6D-4F41-B2CB-33C26970C065}" type="presOf" srcId="{33BF1AE8-AF1B-4B41-9E76-D20229DFC0AE}" destId="{96388832-B0A7-A047-B1FE-4C5F06B1B65F}" srcOrd="0" destOrd="3" presId="urn:microsoft.com/office/officeart/2008/layout/TitlePictureLineup"/>
    <dgm:cxn modelId="{6B927399-2A4F-854A-AB17-3221B9232957}" type="presOf" srcId="{103A1D99-465C-0646-82ED-98FE7EC17EE4}" destId="{42F58E76-A2DB-A944-9A71-1F909B99CE10}" srcOrd="0" destOrd="0" presId="urn:microsoft.com/office/officeart/2008/layout/TitlePictureLineup"/>
    <dgm:cxn modelId="{F22B419D-946B-1740-8400-217E2240F6D2}" type="presOf" srcId="{86401136-5906-344E-A41B-07CBDBF9A136}" destId="{43C5E0FE-77FE-B14B-979B-80EFDEC732BC}" srcOrd="0" destOrd="3" presId="urn:microsoft.com/office/officeart/2008/layout/TitlePictureLineup"/>
    <dgm:cxn modelId="{365033A7-135C-AE48-A931-FA1E21B8983F}" type="presOf" srcId="{386F16D0-F484-FF43-91C2-2AD1D63A8187}" destId="{43C5E0FE-77FE-B14B-979B-80EFDEC732BC}" srcOrd="0" destOrd="2" presId="urn:microsoft.com/office/officeart/2008/layout/TitlePictureLineup"/>
    <dgm:cxn modelId="{834E40AD-AA02-9147-8243-725A80204D7C}" type="presOf" srcId="{1C508EB8-4175-8C41-8FDC-1C3378A8BFD8}" destId="{96388832-B0A7-A047-B1FE-4C5F06B1B65F}" srcOrd="0" destOrd="1" presId="urn:microsoft.com/office/officeart/2008/layout/TitlePictureLineup"/>
    <dgm:cxn modelId="{60B0FDC3-7689-C241-B79B-398EB6CD1A83}" type="presOf" srcId="{87CE3DFD-CF4A-7142-B9F1-230D281C530C}" destId="{96388832-B0A7-A047-B1FE-4C5F06B1B65F}" srcOrd="0" destOrd="0" presId="urn:microsoft.com/office/officeart/2008/layout/TitlePictureLineup"/>
    <dgm:cxn modelId="{A459F0C9-3788-B14A-A9EB-A13804A88A17}" type="presOf" srcId="{82E66FC7-B1D7-C440-BC01-07B1930F8411}" destId="{43C5E0FE-77FE-B14B-979B-80EFDEC732BC}" srcOrd="0" destOrd="7" presId="urn:microsoft.com/office/officeart/2008/layout/TitlePictureLineup"/>
    <dgm:cxn modelId="{3B0269CF-68BD-EB49-AEF9-D5617B70ADD2}" srcId="{7FED9F33-786F-0A49-898C-377D241795EC}" destId="{1C508EB8-4175-8C41-8FDC-1C3378A8BFD8}" srcOrd="1" destOrd="0" parTransId="{A378C4EB-AD49-9E41-A4AA-B302750EC0B0}" sibTransId="{ACC5EA35-D3D2-814B-9E98-B9AFFF0B6E54}"/>
    <dgm:cxn modelId="{13E7A9D0-56E6-B24C-8C6E-9BCA221D6715}" type="presOf" srcId="{00042B03-00FF-CF4A-8C57-5E14CEC5CF2A}" destId="{8FF04036-B04A-C046-A811-EC08A5C22A07}" srcOrd="0" destOrd="4" presId="urn:microsoft.com/office/officeart/2008/layout/TitlePictureLineup"/>
    <dgm:cxn modelId="{A4D4C5DC-CF83-FB4B-ADDE-FEC0FE2FB1B9}" srcId="{7FED9F33-786F-0A49-898C-377D241795EC}" destId="{87CE3DFD-CF4A-7142-B9F1-230D281C530C}" srcOrd="0" destOrd="0" parTransId="{A3334F1A-CF0D-6A40-BBE7-024F3E3BD5BD}" sibTransId="{4A985219-9E98-7743-9895-F103810F36D3}"/>
    <dgm:cxn modelId="{EE8A36DD-8684-5443-A8BA-3B407CB1F706}" type="presOf" srcId="{E91563D1-631C-6343-97FE-2564F865E446}" destId="{43C5E0FE-77FE-B14B-979B-80EFDEC732BC}" srcOrd="0" destOrd="4" presId="urn:microsoft.com/office/officeart/2008/layout/TitlePictureLineup"/>
    <dgm:cxn modelId="{7C2BBAE1-916F-D74F-9CA5-F61D754D5B73}" type="presOf" srcId="{A6E7BEED-FAF0-7F4D-B045-388625185442}" destId="{8FF04036-B04A-C046-A811-EC08A5C22A07}" srcOrd="0" destOrd="5" presId="urn:microsoft.com/office/officeart/2008/layout/TitlePictureLineup"/>
    <dgm:cxn modelId="{F3D89FE5-F290-EC48-B422-6FE2CB59F6E1}" srcId="{1C508EB8-4175-8C41-8FDC-1C3378A8BFD8}" destId="{6C1C8971-AEBA-F545-9185-B06CE3EE123F}" srcOrd="0" destOrd="0" parTransId="{3550CAC2-6CF9-D547-81C0-3268018E4B53}" sibTransId="{EA007E0D-29C2-614A-91E3-AC496DF3245F}"/>
    <dgm:cxn modelId="{80461DEA-0FC9-1D46-8E89-5313D06691FC}" srcId="{21AF629B-F70C-0D46-975E-C16C097772ED}" destId="{00042B03-00FF-CF4A-8C57-5E14CEC5CF2A}" srcOrd="4" destOrd="0" parTransId="{0F0BC7BA-BF3F-8343-855D-461A380B4D98}" sibTransId="{A6D201C4-8643-F149-8D81-448C4ED4FA42}"/>
    <dgm:cxn modelId="{D02C87F9-5DBF-ED4E-9651-7845DAED65C2}" srcId="{F6596759-6D85-C84B-B4D0-A2B214C866F6}" destId="{446D6141-303D-5447-AA3E-82998FE4DD2B}" srcOrd="5" destOrd="0" parTransId="{029D4B45-6C7A-9C48-AAE0-E9768F55431B}" sibTransId="{2804DE78-646D-7848-AFD2-2694098553A1}"/>
    <dgm:cxn modelId="{6812FAFD-A742-3B49-9023-477C15FC8BF9}" type="presOf" srcId="{8145E290-79FA-EA4B-922C-B95E36F8833C}" destId="{8FF04036-B04A-C046-A811-EC08A5C22A07}" srcOrd="0" destOrd="1" presId="urn:microsoft.com/office/officeart/2008/layout/TitlePictureLineup"/>
    <dgm:cxn modelId="{8EB9B3ED-6F84-2742-A7C6-FDC172080B24}" type="presParOf" srcId="{42F58E76-A2DB-A944-9A71-1F909B99CE10}" destId="{C51F3DF9-95D2-4041-A071-E0FE8568E4F3}" srcOrd="0" destOrd="0" presId="urn:microsoft.com/office/officeart/2008/layout/TitlePictureLineup"/>
    <dgm:cxn modelId="{2C55353A-97BE-9448-A566-50C551A52CAA}" type="presParOf" srcId="{C51F3DF9-95D2-4041-A071-E0FE8568E4F3}" destId="{2E2F72E1-93CE-954C-82FF-DAB4B551871B}" srcOrd="0" destOrd="0" presId="urn:microsoft.com/office/officeart/2008/layout/TitlePictureLineup"/>
    <dgm:cxn modelId="{10F2A597-5BB8-BB4B-A748-F98671F8486A}" type="presParOf" srcId="{C51F3DF9-95D2-4041-A071-E0FE8568E4F3}" destId="{E0C54926-E97B-6A47-A631-A10B7E337982}" srcOrd="1" destOrd="0" presId="urn:microsoft.com/office/officeart/2008/layout/TitlePictureLineup"/>
    <dgm:cxn modelId="{B27E815E-CC0D-294A-A84B-AE1A983D2733}" type="presParOf" srcId="{C51F3DF9-95D2-4041-A071-E0FE8568E4F3}" destId="{8FF04036-B04A-C046-A811-EC08A5C22A07}" srcOrd="2" destOrd="0" presId="urn:microsoft.com/office/officeart/2008/layout/TitlePictureLineup"/>
    <dgm:cxn modelId="{8D4C17D7-44CF-FC40-8E90-3FE70AA93DB6}" type="presParOf" srcId="{C51F3DF9-95D2-4041-A071-E0FE8568E4F3}" destId="{FF0F83CF-8D3D-254B-968D-3FEB6141CE52}" srcOrd="3" destOrd="0" presId="urn:microsoft.com/office/officeart/2008/layout/TitlePictureLineup"/>
    <dgm:cxn modelId="{D047B7E3-D81E-5448-A7A4-9EAB5D3C48F6}" type="presParOf" srcId="{42F58E76-A2DB-A944-9A71-1F909B99CE10}" destId="{F441447B-3871-8F44-A8CA-BFA46414BEAF}" srcOrd="1" destOrd="0" presId="urn:microsoft.com/office/officeart/2008/layout/TitlePictureLineup"/>
    <dgm:cxn modelId="{4DE903AD-19AD-4F4B-8460-8CAC42BDB71B}" type="presParOf" srcId="{42F58E76-A2DB-A944-9A71-1F909B99CE10}" destId="{58E01821-43C5-0446-BE5A-6CE068AB080E}" srcOrd="2" destOrd="0" presId="urn:microsoft.com/office/officeart/2008/layout/TitlePictureLineup"/>
    <dgm:cxn modelId="{3FCF89F1-D81C-4343-976E-D172CD10AA70}" type="presParOf" srcId="{58E01821-43C5-0446-BE5A-6CE068AB080E}" destId="{C94B6F5C-09CA-E64C-8880-4B536BC32E48}" srcOrd="0" destOrd="0" presId="urn:microsoft.com/office/officeart/2008/layout/TitlePictureLineup"/>
    <dgm:cxn modelId="{68B5356B-216C-3D48-AD5B-2CAAD166C40C}" type="presParOf" srcId="{58E01821-43C5-0446-BE5A-6CE068AB080E}" destId="{506EE157-85D4-4243-BCA8-6F317B65ABC7}" srcOrd="1" destOrd="0" presId="urn:microsoft.com/office/officeart/2008/layout/TitlePictureLineup"/>
    <dgm:cxn modelId="{D8F98031-7BA3-DF44-81B3-BA794D4CD188}" type="presParOf" srcId="{58E01821-43C5-0446-BE5A-6CE068AB080E}" destId="{43C5E0FE-77FE-B14B-979B-80EFDEC732BC}" srcOrd="2" destOrd="0" presId="urn:microsoft.com/office/officeart/2008/layout/TitlePictureLineup"/>
    <dgm:cxn modelId="{24508076-50F4-3D47-969F-13113C9FA54A}" type="presParOf" srcId="{58E01821-43C5-0446-BE5A-6CE068AB080E}" destId="{CCEB34DC-1638-B148-AD80-D25B1518346F}" srcOrd="3" destOrd="0" presId="urn:microsoft.com/office/officeart/2008/layout/TitlePictureLineup"/>
    <dgm:cxn modelId="{2082B09E-4A3C-4E4C-9571-3D06502A85C2}" type="presParOf" srcId="{42F58E76-A2DB-A944-9A71-1F909B99CE10}" destId="{AED39C5D-8F06-F241-ABFD-EC157DA1C3BD}" srcOrd="3" destOrd="0" presId="urn:microsoft.com/office/officeart/2008/layout/TitlePictureLineup"/>
    <dgm:cxn modelId="{61D97BA3-38B8-604D-B64E-DFFB13904CCF}" type="presParOf" srcId="{42F58E76-A2DB-A944-9A71-1F909B99CE10}" destId="{83B9A4CF-C86D-0246-8610-DB1C285327AC}" srcOrd="4" destOrd="0" presId="urn:microsoft.com/office/officeart/2008/layout/TitlePictureLineup"/>
    <dgm:cxn modelId="{95B59CA0-723C-C84E-8C71-5BAEC4B0F908}" type="presParOf" srcId="{83B9A4CF-C86D-0246-8610-DB1C285327AC}" destId="{89FFECB5-EA27-6C42-AA38-9616830A6B25}" srcOrd="0" destOrd="0" presId="urn:microsoft.com/office/officeart/2008/layout/TitlePictureLineup"/>
    <dgm:cxn modelId="{A32E33BF-6B74-AE46-979A-AC94878D3A7A}" type="presParOf" srcId="{83B9A4CF-C86D-0246-8610-DB1C285327AC}" destId="{2C7A49C0-E137-1D40-877D-CD523FEA1211}" srcOrd="1" destOrd="0" presId="urn:microsoft.com/office/officeart/2008/layout/TitlePictureLineup"/>
    <dgm:cxn modelId="{8541930E-5655-074C-B679-3EA7D1AB2B63}" type="presParOf" srcId="{83B9A4CF-C86D-0246-8610-DB1C285327AC}" destId="{96388832-B0A7-A047-B1FE-4C5F06B1B65F}" srcOrd="2" destOrd="0" presId="urn:microsoft.com/office/officeart/2008/layout/TitlePictureLineup"/>
    <dgm:cxn modelId="{DBA64873-9184-A647-9192-D94A0BB32363}" type="presParOf" srcId="{83B9A4CF-C86D-0246-8610-DB1C285327AC}" destId="{4AE21E3F-EE31-3046-9035-13AA5022F256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F72E1-93CE-954C-82FF-DAB4B551871B}">
      <dsp:nvSpPr>
        <dsp:cNvPr id="0" name=""/>
        <dsp:cNvSpPr/>
      </dsp:nvSpPr>
      <dsp:spPr>
        <a:xfrm>
          <a:off x="113815" y="1270063"/>
          <a:ext cx="0" cy="2930323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C54926-E97B-6A47-A631-A10B7E337982}">
      <dsp:nvSpPr>
        <dsp:cNvPr id="0" name=""/>
        <dsp:cNvSpPr/>
      </dsp:nvSpPr>
      <dsp:spPr>
        <a:xfrm>
          <a:off x="195213" y="1367741"/>
          <a:ext cx="1541187" cy="1318645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F04036-B04A-C046-A811-EC08A5C22A07}">
      <dsp:nvSpPr>
        <dsp:cNvPr id="0" name=""/>
        <dsp:cNvSpPr/>
      </dsp:nvSpPr>
      <dsp:spPr>
        <a:xfrm>
          <a:off x="128719" y="3008694"/>
          <a:ext cx="1921937" cy="1825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400" b="1" kern="1200" dirty="0"/>
            <a:t>Education Board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200" kern="1200" dirty="0"/>
            <a:t>Undergraduate Data Science Curriculum, March 2020 SIGCSE</a:t>
          </a:r>
        </a:p>
      </dsp:txBody>
      <dsp:txXfrm>
        <a:off x="128719" y="3008694"/>
        <a:ext cx="1921937" cy="1825415"/>
      </dsp:txXfrm>
    </dsp:sp>
    <dsp:sp modelId="{FF0F83CF-8D3D-254B-968D-3FEB6141CE52}">
      <dsp:nvSpPr>
        <dsp:cNvPr id="0" name=""/>
        <dsp:cNvSpPr/>
      </dsp:nvSpPr>
      <dsp:spPr>
        <a:xfrm>
          <a:off x="113815" y="944472"/>
          <a:ext cx="1627957" cy="325591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Education</a:t>
          </a:r>
        </a:p>
      </dsp:txBody>
      <dsp:txXfrm>
        <a:off x="113815" y="944472"/>
        <a:ext cx="1627957" cy="325591"/>
      </dsp:txXfrm>
    </dsp:sp>
    <dsp:sp modelId="{C94B6F5C-09CA-E64C-8880-4B536BC32E48}">
      <dsp:nvSpPr>
        <dsp:cNvPr id="0" name=""/>
        <dsp:cNvSpPr/>
      </dsp:nvSpPr>
      <dsp:spPr>
        <a:xfrm>
          <a:off x="2290270" y="1270063"/>
          <a:ext cx="0" cy="2930323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6EE157-85D4-4243-BCA8-6F317B65ABC7}">
      <dsp:nvSpPr>
        <dsp:cNvPr id="0" name=""/>
        <dsp:cNvSpPr/>
      </dsp:nvSpPr>
      <dsp:spPr>
        <a:xfrm>
          <a:off x="2849728" y="1671596"/>
          <a:ext cx="585065" cy="7109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C5E0FE-77FE-B14B-979B-80EFDEC732BC}">
      <dsp:nvSpPr>
        <dsp:cNvPr id="0" name=""/>
        <dsp:cNvSpPr/>
      </dsp:nvSpPr>
      <dsp:spPr>
        <a:xfrm>
          <a:off x="2329007" y="2990352"/>
          <a:ext cx="1910979" cy="18171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28600" lvl="1" indent="-228600" algn="l" defTabSz="104457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350" b="1" kern="1200" dirty="0"/>
            <a:t>Practitioners Board</a:t>
          </a:r>
        </a:p>
        <a:p>
          <a:pPr marL="228600" lvl="1" indent="-228600" algn="l" defTabSz="104457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35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200" b="0" kern="1200" dirty="0"/>
            <a:t>New podcast series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b="0" kern="1200" dirty="0"/>
            <a:t>Research to practice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b="0" kern="1200" dirty="0"/>
            <a:t>Entrepreneurship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b="0" kern="1200" dirty="0"/>
            <a:t>Women in Tech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b="0" kern="1200" dirty="0"/>
            <a:t>Career &amp; Skill Development</a:t>
          </a:r>
        </a:p>
      </dsp:txBody>
      <dsp:txXfrm>
        <a:off x="2329007" y="2990352"/>
        <a:ext cx="1910979" cy="1817163"/>
      </dsp:txXfrm>
    </dsp:sp>
    <dsp:sp modelId="{CCEB34DC-1638-B148-AD80-D25B1518346F}">
      <dsp:nvSpPr>
        <dsp:cNvPr id="0" name=""/>
        <dsp:cNvSpPr/>
      </dsp:nvSpPr>
      <dsp:spPr>
        <a:xfrm>
          <a:off x="2290270" y="944472"/>
          <a:ext cx="1627957" cy="325591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Practitioners</a:t>
          </a:r>
        </a:p>
      </dsp:txBody>
      <dsp:txXfrm>
        <a:off x="2290270" y="944472"/>
        <a:ext cx="1627957" cy="325591"/>
      </dsp:txXfrm>
    </dsp:sp>
    <dsp:sp modelId="{89FFECB5-EA27-6C42-AA38-9616830A6B25}">
      <dsp:nvSpPr>
        <dsp:cNvPr id="0" name=""/>
        <dsp:cNvSpPr/>
      </dsp:nvSpPr>
      <dsp:spPr>
        <a:xfrm>
          <a:off x="4458825" y="1270063"/>
          <a:ext cx="0" cy="2930323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A49C0-E137-1D40-877D-CD523FEA1211}">
      <dsp:nvSpPr>
        <dsp:cNvPr id="0" name=""/>
        <dsp:cNvSpPr/>
      </dsp:nvSpPr>
      <dsp:spPr>
        <a:xfrm>
          <a:off x="5349863" y="1860684"/>
          <a:ext cx="459381" cy="323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88832-B0A7-A047-B1FE-4C5F06B1B65F}">
      <dsp:nvSpPr>
        <dsp:cNvPr id="0" name=""/>
        <dsp:cNvSpPr/>
      </dsp:nvSpPr>
      <dsp:spPr>
        <a:xfrm>
          <a:off x="4483600" y="2947824"/>
          <a:ext cx="1906140" cy="1585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400" b="1" i="0" kern="1200" dirty="0"/>
            <a:t>Publications Board</a:t>
          </a:r>
          <a:endParaRPr lang="en-US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200" kern="1200" dirty="0"/>
            <a:t>Open Access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200" kern="1200" dirty="0"/>
            <a:t>Ethics and Plagiarism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200" kern="1200" dirty="0"/>
            <a:t>Name Change Policy</a:t>
          </a:r>
        </a:p>
      </dsp:txBody>
      <dsp:txXfrm>
        <a:off x="4483600" y="2947824"/>
        <a:ext cx="1906140" cy="1585006"/>
      </dsp:txXfrm>
    </dsp:sp>
    <dsp:sp modelId="{4AE21E3F-EE31-3046-9035-13AA5022F256}">
      <dsp:nvSpPr>
        <dsp:cNvPr id="0" name=""/>
        <dsp:cNvSpPr/>
      </dsp:nvSpPr>
      <dsp:spPr>
        <a:xfrm>
          <a:off x="4458825" y="944472"/>
          <a:ext cx="1627957" cy="325591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Pubs</a:t>
          </a:r>
        </a:p>
      </dsp:txBody>
      <dsp:txXfrm>
        <a:off x="4458825" y="944472"/>
        <a:ext cx="1627957" cy="325591"/>
      </dsp:txXfrm>
    </dsp:sp>
    <dsp:sp modelId="{C1BDC7A0-D628-2C49-A240-AA6B0A22ED51}">
      <dsp:nvSpPr>
        <dsp:cNvPr id="0" name=""/>
        <dsp:cNvSpPr/>
      </dsp:nvSpPr>
      <dsp:spPr>
        <a:xfrm>
          <a:off x="6640211" y="1270063"/>
          <a:ext cx="0" cy="2930323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0F693C-976F-094A-8D30-5411B8F7B0AF}">
      <dsp:nvSpPr>
        <dsp:cNvPr id="0" name=""/>
        <dsp:cNvSpPr/>
      </dsp:nvSpPr>
      <dsp:spPr>
        <a:xfrm>
          <a:off x="6735727" y="1474881"/>
          <a:ext cx="1396069" cy="112303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80D886-6DEC-8C47-9ED4-AEE386564C68}">
      <dsp:nvSpPr>
        <dsp:cNvPr id="0" name=""/>
        <dsp:cNvSpPr/>
      </dsp:nvSpPr>
      <dsp:spPr>
        <a:xfrm>
          <a:off x="6528721" y="2908021"/>
          <a:ext cx="1936640" cy="1517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400" b="1" kern="1200" dirty="0"/>
            <a:t>   SIG Governing Board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200" b="0" i="0" kern="1200" dirty="0"/>
            <a:t>   </a:t>
          </a:r>
          <a:endParaRPr lang="en-US" sz="2400" b="1" kern="1200" dirty="0"/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200" b="0" i="0" kern="1200" dirty="0"/>
            <a:t>Experimental meeting formats</a:t>
          </a:r>
          <a:endParaRPr lang="en-US" sz="24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  Accessible conferences</a:t>
          </a:r>
        </a:p>
      </dsp:txBody>
      <dsp:txXfrm>
        <a:off x="6528721" y="2908021"/>
        <a:ext cx="1936640" cy="1517906"/>
      </dsp:txXfrm>
    </dsp:sp>
    <dsp:sp modelId="{6AE7B076-0166-304E-A6C5-CE41BEF4C967}">
      <dsp:nvSpPr>
        <dsp:cNvPr id="0" name=""/>
        <dsp:cNvSpPr/>
      </dsp:nvSpPr>
      <dsp:spPr>
        <a:xfrm>
          <a:off x="6640211" y="944472"/>
          <a:ext cx="1627957" cy="325591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SGB</a:t>
          </a:r>
        </a:p>
      </dsp:txBody>
      <dsp:txXfrm>
        <a:off x="6640211" y="944472"/>
        <a:ext cx="1627957" cy="3255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F72E1-93CE-954C-82FF-DAB4B551871B}">
      <dsp:nvSpPr>
        <dsp:cNvPr id="0" name=""/>
        <dsp:cNvSpPr/>
      </dsp:nvSpPr>
      <dsp:spPr>
        <a:xfrm>
          <a:off x="101473" y="555056"/>
          <a:ext cx="0" cy="4053216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C54926-E97B-6A47-A631-A10B7E337982}">
      <dsp:nvSpPr>
        <dsp:cNvPr id="0" name=""/>
        <dsp:cNvSpPr/>
      </dsp:nvSpPr>
      <dsp:spPr>
        <a:xfrm>
          <a:off x="214063" y="690164"/>
          <a:ext cx="2131766" cy="1823947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F04036-B04A-C046-A811-EC08A5C22A07}">
      <dsp:nvSpPr>
        <dsp:cNvPr id="0" name=""/>
        <dsp:cNvSpPr/>
      </dsp:nvSpPr>
      <dsp:spPr>
        <a:xfrm>
          <a:off x="132778" y="2418997"/>
          <a:ext cx="2555263" cy="2688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 dirty="0"/>
            <a:t>ACM India Council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Annual event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Education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Summer Schools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Women in Computing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/>
        </a:p>
      </dsp:txBody>
      <dsp:txXfrm>
        <a:off x="132778" y="2418997"/>
        <a:ext cx="2555263" cy="2688045"/>
      </dsp:txXfrm>
    </dsp:sp>
    <dsp:sp modelId="{FF0F83CF-8D3D-254B-968D-3FEB6141CE52}">
      <dsp:nvSpPr>
        <dsp:cNvPr id="0" name=""/>
        <dsp:cNvSpPr/>
      </dsp:nvSpPr>
      <dsp:spPr>
        <a:xfrm>
          <a:off x="101473" y="153275"/>
          <a:ext cx="2251787" cy="450357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India</a:t>
          </a:r>
          <a:r>
            <a:rPr lang="en-US" sz="1300" kern="1200" dirty="0"/>
            <a:t>	</a:t>
          </a:r>
        </a:p>
      </dsp:txBody>
      <dsp:txXfrm>
        <a:off x="101473" y="153275"/>
        <a:ext cx="2251787" cy="450357"/>
      </dsp:txXfrm>
    </dsp:sp>
    <dsp:sp modelId="{C94B6F5C-09CA-E64C-8880-4B536BC32E48}">
      <dsp:nvSpPr>
        <dsp:cNvPr id="0" name=""/>
        <dsp:cNvSpPr/>
      </dsp:nvSpPr>
      <dsp:spPr>
        <a:xfrm>
          <a:off x="3105940" y="555056"/>
          <a:ext cx="0" cy="4053216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6EE157-85D4-4243-BCA8-6F317B65ABC7}">
      <dsp:nvSpPr>
        <dsp:cNvPr id="0" name=""/>
        <dsp:cNvSpPr/>
      </dsp:nvSpPr>
      <dsp:spPr>
        <a:xfrm>
          <a:off x="3895120" y="1134733"/>
          <a:ext cx="778585" cy="9348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C5E0FE-77FE-B14B-979B-80EFDEC732BC}">
      <dsp:nvSpPr>
        <dsp:cNvPr id="0" name=""/>
        <dsp:cNvSpPr/>
      </dsp:nvSpPr>
      <dsp:spPr>
        <a:xfrm>
          <a:off x="3122888" y="2311229"/>
          <a:ext cx="2689031" cy="2690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 dirty="0"/>
            <a:t>ACM Europe Council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kern="1200" dirty="0"/>
            <a:t>New officers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kern="1200" dirty="0"/>
            <a:t>2 Summer Schools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/>
            <a:t>Europe TPC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/>
            <a:t>Informatics For All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/>
            <a:t>ACM-WE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/>
            <a:t>CECL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b="0" kern="1200" dirty="0"/>
        </a:p>
      </dsp:txBody>
      <dsp:txXfrm>
        <a:off x="3122888" y="2311229"/>
        <a:ext cx="2689031" cy="2690369"/>
      </dsp:txXfrm>
    </dsp:sp>
    <dsp:sp modelId="{CCEB34DC-1638-B148-AD80-D25B1518346F}">
      <dsp:nvSpPr>
        <dsp:cNvPr id="0" name=""/>
        <dsp:cNvSpPr/>
      </dsp:nvSpPr>
      <dsp:spPr>
        <a:xfrm>
          <a:off x="3105940" y="88504"/>
          <a:ext cx="2251787" cy="450357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Europe</a:t>
          </a:r>
        </a:p>
      </dsp:txBody>
      <dsp:txXfrm>
        <a:off x="3105940" y="88504"/>
        <a:ext cx="2251787" cy="450357"/>
      </dsp:txXfrm>
    </dsp:sp>
    <dsp:sp modelId="{89FFECB5-EA27-6C42-AA38-9616830A6B25}">
      <dsp:nvSpPr>
        <dsp:cNvPr id="0" name=""/>
        <dsp:cNvSpPr/>
      </dsp:nvSpPr>
      <dsp:spPr>
        <a:xfrm>
          <a:off x="5878456" y="534047"/>
          <a:ext cx="0" cy="4053216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A49C0-E137-1D40-877D-CD523FEA1211}">
      <dsp:nvSpPr>
        <dsp:cNvPr id="0" name=""/>
        <dsp:cNvSpPr/>
      </dsp:nvSpPr>
      <dsp:spPr>
        <a:xfrm>
          <a:off x="6973048" y="1302689"/>
          <a:ext cx="733818" cy="568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88832-B0A7-A047-B1FE-4C5F06B1B65F}">
      <dsp:nvSpPr>
        <dsp:cNvPr id="0" name=""/>
        <dsp:cNvSpPr/>
      </dsp:nvSpPr>
      <dsp:spPr>
        <a:xfrm>
          <a:off x="6002955" y="2194315"/>
          <a:ext cx="2657417" cy="2912727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i="0" kern="1200" dirty="0"/>
            <a:t>ACM China Council</a:t>
          </a:r>
          <a:endParaRPr lang="en-US" sz="24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TUR-C conference</a:t>
          </a:r>
          <a:endParaRPr lang="en-US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Chengdu May’19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Hefei May’20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ACM-W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Education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Awards</a:t>
          </a:r>
        </a:p>
      </dsp:txBody>
      <dsp:txXfrm>
        <a:off x="6002955" y="2194315"/>
        <a:ext cx="2657417" cy="2912727"/>
      </dsp:txXfrm>
    </dsp:sp>
    <dsp:sp modelId="{4AE21E3F-EE31-3046-9035-13AA5022F256}">
      <dsp:nvSpPr>
        <dsp:cNvPr id="0" name=""/>
        <dsp:cNvSpPr/>
      </dsp:nvSpPr>
      <dsp:spPr>
        <a:xfrm>
          <a:off x="6087761" y="104699"/>
          <a:ext cx="1955361" cy="419931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China</a:t>
          </a:r>
        </a:p>
      </dsp:txBody>
      <dsp:txXfrm>
        <a:off x="6087761" y="104699"/>
        <a:ext cx="1955361" cy="419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51BDB-57E4-5945-877B-8D2739E1EA8D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13D2-8779-564B-A0AE-BF282AC2B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522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7F772-412F-4D4F-9364-3E3815BE159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15ABC-EB93-EE4F-8648-04BFA2E5F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57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63164DB6-94FB-C845-854F-A2A219861075}" type="slidenum">
              <a:rPr lang="en-CA" altLang="en-US" sz="1400">
                <a:ea typeface="Microsoft YaHei" charset="-122"/>
                <a:cs typeface="Microsoft YaHei" charset="-122"/>
              </a:rPr>
              <a:pPr>
                <a:spcBef>
                  <a:spcPct val="0"/>
                </a:spcBef>
              </a:pPr>
              <a:t>1</a:t>
            </a:fld>
            <a:endParaRPr lang="en-CA" altLang="en-US" sz="1400" dirty="0">
              <a:ea typeface="Microsoft YaHei" charset="-122"/>
              <a:cs typeface="Microsoft YaHei" charset="-122"/>
            </a:endParaRPr>
          </a:p>
        </p:txBody>
      </p:sp>
      <p:sp>
        <p:nvSpPr>
          <p:cNvPr id="1536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ln/>
          <a:extLst>
            <a:ext uri="{AF507438-7753-43e0-B8FC-AC1667EBCBE1}"/>
          </a:extLst>
        </p:spPr>
        <p:txBody>
          <a:bodyPr wrap="none" anchor="ctr"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42602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05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547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14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33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920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38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452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603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5353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3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6233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8459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573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126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085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82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723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40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51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00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57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20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618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EB26-8EAE-3D46-A492-8D7967ED0B25}" type="datetime1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8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F329-9B62-0349-80DE-99C0E59DA01B}" type="datetime1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73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8BC5-C662-B043-B8B0-EF9B7B24F87D}" type="datetime1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01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1"/>
            <a:ext cx="5487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4371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721C9-5A6F-434A-9DDF-18ED19F3B0D2}" type="datetime1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4D848C-99C4-114E-90AA-E01F574132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376" y="5584051"/>
            <a:ext cx="1137424" cy="113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3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FCBB-4F46-8246-87AF-C4D4CB48226F}" type="datetime1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1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74DF-AD33-274C-83C5-55B5285336EB}" type="datetime1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5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B50D-885F-E54E-9C6F-DCDDDD5F4B8E}" type="datetime1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9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7965-BA17-D244-83B0-468A09B287A5}" type="datetime1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8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087A-1D69-004F-A931-2B6073C1D2A3}" type="datetime1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38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1CCF-9862-5843-B692-96C053971E2A}" type="datetime1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08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4B86-2DA1-5047-898D-16A79A6F3977}" type="datetime1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DSAI'15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1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6FFCB-FF7D-AA4A-9D49-A78416D37C79}" type="datetime1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30EB7-8E5D-7A40-8266-4919E32FF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61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m.org/publications/policies/plagiarism-overview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cm.org/code-of-ethics/enforcement-procedures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ke.lt/w/s/y3OmWB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7.png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m.org/publications/policies/plagiarism-overview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cm.org/code-of-ethics/enforcement-procedure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acm.org/special-interest-groups/volunteer-resources/conference-planning/opening-slide-on-acm-activities-polic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78457"/>
            <a:ext cx="6008914" cy="45066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91129"/>
            <a:ext cx="7772400" cy="1470025"/>
          </a:xfrm>
        </p:spPr>
        <p:txBody>
          <a:bodyPr/>
          <a:lstStyle/>
          <a:p>
            <a:r>
              <a:rPr lang="en-US" dirty="0"/>
              <a:t>CEO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90982"/>
            <a:ext cx="6400800" cy="1752600"/>
          </a:xfrm>
        </p:spPr>
        <p:txBody>
          <a:bodyPr/>
          <a:lstStyle/>
          <a:p>
            <a:r>
              <a:rPr lang="en-US" sz="3600" b="1" dirty="0">
                <a:solidFill>
                  <a:schemeClr val="tx1"/>
                </a:solidFill>
              </a:rPr>
              <a:t>Vicki Hanson</a:t>
            </a:r>
          </a:p>
          <a:p>
            <a:r>
              <a:rPr lang="en-US" sz="2400" dirty="0">
                <a:solidFill>
                  <a:schemeClr val="tx1"/>
                </a:solidFill>
              </a:rPr>
              <a:t>ACM SGB Meeting</a:t>
            </a:r>
          </a:p>
          <a:p>
            <a:r>
              <a:rPr lang="en-US" sz="2400" dirty="0">
                <a:solidFill>
                  <a:schemeClr val="tx1"/>
                </a:solidFill>
              </a:rPr>
              <a:t>8 Nov 2019</a:t>
            </a:r>
            <a:endParaRPr lang="en-US" sz="24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609559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C888AD7-4A8F-7345-B796-AEEA05E10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66915"/>
            <a:ext cx="9144000" cy="370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324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70B52-30FE-844D-B91C-4C5D012B2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Ethics Violations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10339-250D-D547-971C-95DF30A33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1534893"/>
            <a:ext cx="7995424" cy="5323107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Policy Against Harassment at ACM Activities</a:t>
            </a:r>
          </a:p>
          <a:p>
            <a:pPr lvl="1"/>
            <a:r>
              <a:rPr lang="en-US" dirty="0"/>
              <a:t>Applies to all ACM activities</a:t>
            </a:r>
          </a:p>
          <a:p>
            <a:pPr lvl="1"/>
            <a:r>
              <a:rPr lang="en-US" dirty="0"/>
              <a:t>Applies to ACM members and non-members</a:t>
            </a:r>
          </a:p>
          <a:p>
            <a:pPr lvl="1"/>
            <a:r>
              <a:rPr lang="en-US" dirty="0"/>
              <a:t>Covers discriminatory and bullying behaviors</a:t>
            </a:r>
          </a:p>
          <a:p>
            <a:pPr lvl="1"/>
            <a:r>
              <a:rPr lang="en-US" dirty="0"/>
              <a:t>Website for Reporting Unacceptable Behavior at ACM Activities</a:t>
            </a:r>
          </a:p>
          <a:p>
            <a:pPr marL="571500" indent="-514350">
              <a:buFont typeface="+mj-lt"/>
              <a:buAutoNum type="arabicPeriod"/>
            </a:pPr>
            <a:endParaRPr lang="en-US" dirty="0"/>
          </a:p>
          <a:p>
            <a:pPr marL="571500" indent="-514350">
              <a:buFont typeface="+mj-lt"/>
              <a:buAutoNum type="arabicPeriod"/>
            </a:pPr>
            <a:r>
              <a:rPr lang="en-US" b="1" dirty="0"/>
              <a:t>ACM Policy on Plagiarism, Misrepresentation, and Falsification</a:t>
            </a:r>
          </a:p>
          <a:p>
            <a:pPr marL="971550" lvl="1" indent="-514350"/>
            <a:r>
              <a:rPr lang="en-US" dirty="0"/>
              <a:t>Ethics and Plagiarism Committee (Pubs Board)</a:t>
            </a:r>
          </a:p>
          <a:p>
            <a:pPr marL="971550" lvl="1" indent="-514350"/>
            <a:r>
              <a:rPr lang="en-US" dirty="0"/>
              <a:t>Professional ethics in publishing, e.g., reviewer and author misconduct to the inappropriate addition of author names to papers after review</a:t>
            </a:r>
          </a:p>
          <a:p>
            <a:pPr marL="1371600" lvl="2" indent="-514350"/>
            <a:r>
              <a:rPr lang="en-US" dirty="0"/>
              <a:t>SIG conferences should add author policy on their website</a:t>
            </a:r>
          </a:p>
          <a:p>
            <a:pPr marL="971550" lvl="1" indent="-514350"/>
            <a:r>
              <a:rPr lang="en-US" dirty="0"/>
              <a:t>Reporting:  </a:t>
            </a:r>
            <a:r>
              <a:rPr lang="en-US" dirty="0">
                <a:hlinkClick r:id="rId3"/>
              </a:rPr>
              <a:t>https://www.acm.org/publications/policies/plagiarism-overview</a:t>
            </a:r>
            <a:endParaRPr lang="en-US" dirty="0"/>
          </a:p>
          <a:p>
            <a:pPr marL="1371600" lvl="2" indent="-514350"/>
            <a:endParaRPr lang="en-US" dirty="0"/>
          </a:p>
          <a:p>
            <a:pPr marL="571500" indent="-514350">
              <a:buFont typeface="+mj-lt"/>
              <a:buAutoNum type="arabicPeriod"/>
            </a:pPr>
            <a:r>
              <a:rPr lang="en-US" b="1" dirty="0"/>
              <a:t>ACM Code of Professional Ethics and Conduct</a:t>
            </a:r>
          </a:p>
          <a:p>
            <a:pPr lvl="1"/>
            <a:r>
              <a:rPr lang="en-US" dirty="0"/>
              <a:t>Violations of Code are inconsistent with membership in ACM</a:t>
            </a:r>
          </a:p>
          <a:p>
            <a:pPr lvl="1"/>
            <a:r>
              <a:rPr lang="en-US" dirty="0"/>
              <a:t>Applies to ACM members and ACM SIG members</a:t>
            </a:r>
          </a:p>
          <a:p>
            <a:pPr lvl="1"/>
            <a:r>
              <a:rPr lang="en-US" dirty="0"/>
              <a:t>Reporting:  ACM Code of Ethics Enforcement Procedures,  </a:t>
            </a:r>
            <a:r>
              <a:rPr lang="en-US" dirty="0">
                <a:hlinkClick r:id="rId4"/>
              </a:rPr>
              <a:t>https://www.acm.org/code-of-ethics/enforcement-procedures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30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D6014-DBD6-4149-8706-A2A4F0989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Acm</a:t>
            </a:r>
            <a:r>
              <a:rPr lang="en-US" dirty="0"/>
              <a:t> priorities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F5EC9-8FAA-D443-B097-CD4D75CC17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3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A901E9-37CE-F945-AB1C-2D8D6CEE48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57" y="368734"/>
            <a:ext cx="7794172" cy="648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35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73AE63-8E80-0F48-8A91-7A6F66008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40" y="0"/>
            <a:ext cx="76871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42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C4886-112C-064A-AA9F-72EDC14D6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Computing Academy (FCA)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7B9A66-FAB1-9744-ABB0-193C4AC11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65313" y="1841554"/>
            <a:ext cx="9842656" cy="4885820"/>
          </a:xfrm>
        </p:spPr>
      </p:pic>
    </p:spTree>
    <p:extLst>
      <p:ext uri="{BB962C8B-B14F-4D97-AF65-F5344CB8AC3E}">
        <p14:creationId xmlns:p14="http://schemas.microsoft.com/office/powerpoint/2010/main" val="2171728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8068B-BAAE-7049-B9E5-1364194F7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Practitioner &amp; Younger Generations Market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81CA7-0304-0246-A87C-10BB77EB2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16848"/>
            <a:ext cx="8229600" cy="485765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Interviews and Focus Groups</a:t>
            </a:r>
          </a:p>
          <a:p>
            <a:pPr lvl="1"/>
            <a:r>
              <a:rPr lang="en-US" dirty="0"/>
              <a:t>Awareness, attitudes and opinions of ACM</a:t>
            </a:r>
          </a:p>
          <a:p>
            <a:pPr lvl="1"/>
            <a:r>
              <a:rPr lang="en-US" dirty="0"/>
              <a:t>What are professional needs (career, skills, social, </a:t>
            </a:r>
            <a:r>
              <a:rPr lang="en-US" dirty="0" err="1"/>
              <a:t>etc</a:t>
            </a:r>
            <a:r>
              <a:rPr lang="en-US" dirty="0"/>
              <a:t>)?</a:t>
            </a:r>
          </a:p>
          <a:p>
            <a:pPr lvl="1"/>
            <a:r>
              <a:rPr lang="en-US" dirty="0"/>
              <a:t>How are those needs currently met?  (other organizations, resources, social groups,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How can ACM help meet these needs?</a:t>
            </a:r>
          </a:p>
          <a:p>
            <a:r>
              <a:rPr lang="en-US" dirty="0"/>
              <a:t>Members and non-members</a:t>
            </a:r>
          </a:p>
          <a:p>
            <a:pPr lvl="1"/>
            <a:r>
              <a:rPr lang="en-US" dirty="0"/>
              <a:t>Testing in US, Europe, India, Canada</a:t>
            </a:r>
            <a:endParaRPr lang="en-US" b="1" dirty="0"/>
          </a:p>
          <a:p>
            <a:r>
              <a:rPr lang="en-US" dirty="0"/>
              <a:t>Findings:  ACM brand well respected, although relationship with ACM viewed as distant and impersonal</a:t>
            </a:r>
          </a:p>
          <a:p>
            <a:pPr lvl="1"/>
            <a:r>
              <a:rPr lang="en-US" dirty="0"/>
              <a:t>Not sure of how to make the most of membership</a:t>
            </a:r>
          </a:p>
          <a:p>
            <a:pPr lvl="1"/>
            <a:r>
              <a:rPr lang="en-US" dirty="0"/>
              <a:t>Make ACM “feel small”</a:t>
            </a:r>
          </a:p>
        </p:txBody>
      </p:sp>
    </p:spTree>
    <p:extLst>
      <p:ext uri="{BB962C8B-B14F-4D97-AF65-F5344CB8AC3E}">
        <p14:creationId xmlns:p14="http://schemas.microsoft.com/office/powerpoint/2010/main" val="1841699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8068B-BAAE-7049-B9E5-1364194F7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ACM Focus on 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81CA7-0304-0246-A87C-10BB77EB2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215884"/>
            <a:ext cx="8229600" cy="2564427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1848"/>
              </a:spcBef>
              <a:buNone/>
            </a:pPr>
            <a:r>
              <a:rPr lang="en-US" dirty="0"/>
              <a:t>Filtered content through DL </a:t>
            </a:r>
          </a:p>
          <a:p>
            <a:pPr>
              <a:spcBef>
                <a:spcPts val="1848"/>
              </a:spcBef>
            </a:pPr>
            <a:r>
              <a:rPr lang="en-US" dirty="0"/>
              <a:t>Tailored by technical interests across ACM products and services</a:t>
            </a:r>
          </a:p>
          <a:p>
            <a:pPr lvl="1">
              <a:spcBef>
                <a:spcPts val="1848"/>
              </a:spcBef>
            </a:pPr>
            <a:r>
              <a:rPr lang="en-US" dirty="0"/>
              <a:t>Journals, conferences, magazines, software / data, promotion of speakers (Tech Talks), local meet-ups, online courses and books, captured videos (e.g., Turing Talks, Tech Talks, conference presentations)</a:t>
            </a:r>
          </a:p>
          <a:p>
            <a:pPr lvl="1"/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711DA92-8F98-F34E-8ADC-60BF820C2A84}"/>
              </a:ext>
            </a:extLst>
          </p:cNvPr>
          <p:cNvSpPr/>
          <p:nvPr/>
        </p:nvSpPr>
        <p:spPr>
          <a:xfrm>
            <a:off x="2656114" y="6061655"/>
            <a:ext cx="3853543" cy="521707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DEMO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59FDB1-69A1-594E-ACB6-9C3BA45322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5228" y="1529151"/>
            <a:ext cx="5962999" cy="14368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60329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66D4A3-27E4-A641-A4D0-8F351D189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3978"/>
            <a:ext cx="9144000" cy="555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478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5506FB-9F54-E443-A3AE-DB62DD918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0374"/>
            <a:ext cx="9144000" cy="553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51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B88A4-01B6-FB4D-B2DB-8619BB089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ACM is Strong!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50102-503B-9640-B468-BD45B76BD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9441"/>
            <a:ext cx="8229600" cy="505392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/>
              <a:t>Membership September 2019</a:t>
            </a:r>
          </a:p>
          <a:p>
            <a:pPr marL="0" indent="0" algn="ctr">
              <a:buNone/>
            </a:pPr>
            <a:endParaRPr lang="en-US" dirty="0"/>
          </a:p>
          <a:p>
            <a:r>
              <a:rPr lang="en-US" dirty="0"/>
              <a:t>Professional membership growing</a:t>
            </a:r>
          </a:p>
          <a:p>
            <a:pPr lvl="1"/>
            <a:r>
              <a:rPr lang="en-US" dirty="0"/>
              <a:t>Up 5,113 from September 2018</a:t>
            </a:r>
          </a:p>
          <a:p>
            <a:pPr lvl="2"/>
            <a:r>
              <a:rPr lang="en-US" dirty="0"/>
              <a:t>Current members:  73,878</a:t>
            </a:r>
          </a:p>
          <a:p>
            <a:pPr lvl="2"/>
            <a:r>
              <a:rPr lang="en-US" dirty="0"/>
              <a:t>2018 numbers:  68,765</a:t>
            </a:r>
          </a:p>
          <a:p>
            <a:pPr lvl="1"/>
            <a:endParaRPr lang="en-US" dirty="0"/>
          </a:p>
          <a:p>
            <a:r>
              <a:rPr lang="en-US" dirty="0"/>
              <a:t>Student numbers are growing</a:t>
            </a:r>
          </a:p>
          <a:p>
            <a:pPr lvl="1"/>
            <a:r>
              <a:rPr lang="en-US" dirty="0"/>
              <a:t>Up 749 from September 2018</a:t>
            </a:r>
          </a:p>
          <a:p>
            <a:pPr lvl="2"/>
            <a:r>
              <a:rPr lang="en-US" dirty="0"/>
              <a:t>Current members:  24,135</a:t>
            </a:r>
          </a:p>
          <a:p>
            <a:pPr lvl="2"/>
            <a:r>
              <a:rPr lang="en-US" dirty="0"/>
              <a:t>2018 numbers:  23,386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619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584893D-433E-954A-9FE8-61C04C251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1556"/>
            <a:ext cx="9144000" cy="443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65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5AF42B-F5C0-9646-B9A8-A85E558D4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3122"/>
            <a:ext cx="9144000" cy="593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70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BE6A6D-4485-6343-9835-32DBC7A59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3747"/>
            <a:ext cx="9144000" cy="507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232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6321A5-EF29-7C43-8E29-634B71805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6962"/>
            <a:ext cx="9144000" cy="524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7586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8068B-BAAE-7049-B9E5-1364194F7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What’s New at ACM on 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81CA7-0304-0246-A87C-10BB77EB2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2457"/>
            <a:ext cx="8229600" cy="467775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Two-pronged approach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DL “Focus on …”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Communications team plan </a:t>
            </a:r>
          </a:p>
          <a:p>
            <a:pPr lvl="2"/>
            <a:r>
              <a:rPr lang="en-US" dirty="0"/>
              <a:t>Communication prompts </a:t>
            </a:r>
            <a:r>
              <a:rPr lang="en-US" i="1" dirty="0"/>
              <a:t>“What’s New at ACM on ML”</a:t>
            </a:r>
          </a:p>
          <a:p>
            <a:r>
              <a:rPr lang="en-US" dirty="0"/>
              <a:t>Coordinated effort -- Anticipated Spring 2020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EA7019-2C80-364C-912F-CDA9B6D27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80" y="1823435"/>
            <a:ext cx="8017330" cy="1143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518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2DD4212-FE78-1C4C-A85E-F180CF11C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3100" y="5451929"/>
            <a:ext cx="2120900" cy="1701800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9648704"/>
              </p:ext>
            </p:extLst>
          </p:nvPr>
        </p:nvGraphicFramePr>
        <p:xfrm>
          <a:off x="171451" y="1625645"/>
          <a:ext cx="8866413" cy="5039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2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0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3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1270">
                  <a:extLst>
                    <a:ext uri="{9D8B030D-6E8A-4147-A177-3AD203B41FA5}">
                      <a16:colId xmlns:a16="http://schemas.microsoft.com/office/drawing/2014/main" val="1097541507"/>
                    </a:ext>
                  </a:extLst>
                </a:gridCol>
                <a:gridCol w="10812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2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49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2020   Full Year Budget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2020    September Projection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2019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Year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Actual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2018   Full Year Actual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2017   Full Year Actual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2016   Full Year Actual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General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Activities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Revenue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28,998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29,074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29,391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28,096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27,782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27,648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Expenses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28,229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27,796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26,638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26,105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26,228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26,406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General Activities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770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1,279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2,754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1,992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1,554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1,242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826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Special Interest Groups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Revenue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45,027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45,603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42,989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42,149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37,971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36,323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Expenses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47,979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41,823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37,882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37,380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33,596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31,800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SIGs Net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(2,952)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3,780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5,107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4,769</a:t>
                      </a:r>
                    </a:p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4,376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ACM Operating Net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(2,183)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5,059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7,860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6,761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5,930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5,764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97A7FD0C-E14B-7040-8BD9-2654FE338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Financials – 1Q 2019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5D798FF-10F1-7847-874E-C4B0E7A0D67A}"/>
              </a:ext>
            </a:extLst>
          </p:cNvPr>
          <p:cNvSpPr/>
          <p:nvPr/>
        </p:nvSpPr>
        <p:spPr>
          <a:xfrm>
            <a:off x="4761246" y="6117774"/>
            <a:ext cx="1045029" cy="631371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2DA24E-BD86-1148-90A6-5AD84568207E}"/>
              </a:ext>
            </a:extLst>
          </p:cNvPr>
          <p:cNvSpPr/>
          <p:nvPr/>
        </p:nvSpPr>
        <p:spPr>
          <a:xfrm>
            <a:off x="283029" y="3592286"/>
            <a:ext cx="4478217" cy="522514"/>
          </a:xfrm>
          <a:prstGeom prst="rect">
            <a:avLst/>
          </a:prstGeom>
          <a:noFill/>
          <a:ln w="635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786392-1A49-6B4B-B995-AF0EC575B374}"/>
              </a:ext>
            </a:extLst>
          </p:cNvPr>
          <p:cNvSpPr/>
          <p:nvPr/>
        </p:nvSpPr>
        <p:spPr>
          <a:xfrm>
            <a:off x="283032" y="5355776"/>
            <a:ext cx="4478217" cy="522514"/>
          </a:xfrm>
          <a:prstGeom prst="rect">
            <a:avLst/>
          </a:prstGeom>
          <a:noFill/>
          <a:ln w="635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74244A-0656-9D4C-9D71-1D01DE3C7341}"/>
              </a:ext>
            </a:extLst>
          </p:cNvPr>
          <p:cNvSpPr/>
          <p:nvPr/>
        </p:nvSpPr>
        <p:spPr>
          <a:xfrm>
            <a:off x="106136" y="6161316"/>
            <a:ext cx="4676883" cy="522514"/>
          </a:xfrm>
          <a:prstGeom prst="rect">
            <a:avLst/>
          </a:prstGeom>
          <a:noFill/>
          <a:ln w="635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9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8" grpId="0" animBg="1"/>
      <p:bldP spid="8" grpId="1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C95A5F1-6FAC-EA4E-A87C-18B716677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5487" y="5578152"/>
            <a:ext cx="1016000" cy="1143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4C05E3-2BA2-F249-A755-D68236BD5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ACM Boards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F3E6230-3D9E-9647-9A64-14D9CF9F16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9480593"/>
              </p:ext>
            </p:extLst>
          </p:nvPr>
        </p:nvGraphicFramePr>
        <p:xfrm>
          <a:off x="199667" y="730119"/>
          <a:ext cx="8465362" cy="5300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0B42A9D4-DDF1-AE40-A300-488B63A2BF0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65" y="2255340"/>
            <a:ext cx="1519378" cy="12561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CF21F4-D176-9742-98AB-E7D42213FD3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590" y="2168256"/>
            <a:ext cx="2003374" cy="12816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7E4FE9-DD59-E04B-B32E-8329F3E5B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7944" y="5589038"/>
            <a:ext cx="1016000" cy="1143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D8BA81-CDFE-6747-92FC-21FFBDAE28F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12168" y="2057949"/>
            <a:ext cx="1848785" cy="156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107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C05E3-2BA2-F249-A755-D68236BD5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Regional Councils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F3E6230-3D9E-9647-9A64-14D9CF9F16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442007"/>
              </p:ext>
            </p:extLst>
          </p:nvPr>
        </p:nvGraphicFramePr>
        <p:xfrm>
          <a:off x="473018" y="1632423"/>
          <a:ext cx="8670981" cy="5107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0EB7ECB-E6B1-9B45-B66B-C3FC707A68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2440" y="2177865"/>
            <a:ext cx="1338943" cy="1734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88E67E-C9B7-4F4E-9522-A3FFE5F4CA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19902" y="2156094"/>
            <a:ext cx="1338943" cy="1734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62B4D0-B4A5-DB49-82A8-DA879568870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875" y="2252358"/>
            <a:ext cx="1338943" cy="181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76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DA7231A-F6F6-F346-8201-8626F6DE6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6008" y="5759464"/>
            <a:ext cx="1016000" cy="1143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9AD912-C06B-CE47-838E-BD0E1A2EA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016" y="5749422"/>
            <a:ext cx="1016000" cy="1143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248DA9-E1E7-834B-98A0-32B81D4AD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ACM Partner Activities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EAA0AC-0C64-8C41-8A6F-548010C64E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13484"/>
            <a:ext cx="9144000" cy="4324256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6BC6AF-C4F5-B04C-8528-88919CED78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191118" y="3106967"/>
            <a:ext cx="6184900" cy="4089400"/>
          </a:xfrm>
        </p:spPr>
      </p:pic>
    </p:spTree>
    <p:extLst>
      <p:ext uri="{BB962C8B-B14F-4D97-AF65-F5344CB8AC3E}">
        <p14:creationId xmlns:p14="http://schemas.microsoft.com/office/powerpoint/2010/main" val="372962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03D4B-D047-954E-AEE5-458C74AF7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ethics violations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68933F-2D5D-6145-AA57-27F93D60EA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77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70B52-30FE-844D-B91C-4C5D012B2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Ethics Violations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10339-250D-D547-971C-95DF30A33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1534893"/>
            <a:ext cx="7995424" cy="5323107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Policy Against Harassment at ACM Activities</a:t>
            </a:r>
          </a:p>
          <a:p>
            <a:pPr lvl="1"/>
            <a:r>
              <a:rPr lang="en-US" dirty="0"/>
              <a:t>Applies to all ACM activities</a:t>
            </a:r>
          </a:p>
          <a:p>
            <a:pPr lvl="1"/>
            <a:r>
              <a:rPr lang="en-US" dirty="0"/>
              <a:t>Applies to ACM members and non-members</a:t>
            </a:r>
          </a:p>
          <a:p>
            <a:pPr lvl="1"/>
            <a:r>
              <a:rPr lang="en-US" dirty="0"/>
              <a:t>Covers discriminatory and bullying behaviors</a:t>
            </a:r>
          </a:p>
          <a:p>
            <a:pPr lvl="1"/>
            <a:r>
              <a:rPr lang="en-US" dirty="0"/>
              <a:t>Website for Reporting Unacceptable Behavior at ACM Activities</a:t>
            </a:r>
          </a:p>
          <a:p>
            <a:pPr marL="571500" indent="-514350">
              <a:buFont typeface="+mj-lt"/>
              <a:buAutoNum type="arabicPeriod"/>
            </a:pPr>
            <a:endParaRPr lang="en-US" dirty="0"/>
          </a:p>
          <a:p>
            <a:pPr marL="57150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ACM Policy on Plagiarism, Misrepresentation, and Falsification</a:t>
            </a:r>
          </a:p>
          <a:p>
            <a:pPr marL="971550" lvl="1" indent="-514350"/>
            <a:r>
              <a:rPr lang="en-US" dirty="0">
                <a:solidFill>
                  <a:schemeClr val="bg1"/>
                </a:solidFill>
              </a:rPr>
              <a:t>Ethics and Plagiarism Committee (Pubs Board)</a:t>
            </a:r>
          </a:p>
          <a:p>
            <a:pPr marL="971550" lvl="1" indent="-514350"/>
            <a:r>
              <a:rPr lang="en-US" dirty="0">
                <a:solidFill>
                  <a:schemeClr val="bg1"/>
                </a:solidFill>
              </a:rPr>
              <a:t>Professional ethics in publishing, e.g., reviewer and author misconduct to the inappropriate addition of author names to papers after review</a:t>
            </a:r>
          </a:p>
          <a:p>
            <a:pPr marL="1371600" lvl="2" indent="-514350"/>
            <a:r>
              <a:rPr lang="en-US" dirty="0">
                <a:solidFill>
                  <a:schemeClr val="bg1"/>
                </a:solidFill>
              </a:rPr>
              <a:t>SIG conferences should add author policy on their website</a:t>
            </a:r>
          </a:p>
          <a:p>
            <a:pPr marL="971550" lvl="1" indent="-514350"/>
            <a:r>
              <a:rPr lang="en-US" dirty="0">
                <a:solidFill>
                  <a:schemeClr val="bg1"/>
                </a:solidFill>
              </a:rPr>
              <a:t>Reporting:  </a:t>
            </a:r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https://www.acm.org/publications/policies/plagiarism-overview</a:t>
            </a:r>
            <a:endParaRPr lang="en-US" dirty="0">
              <a:solidFill>
                <a:schemeClr val="bg1"/>
              </a:solidFill>
            </a:endParaRPr>
          </a:p>
          <a:p>
            <a:pPr marL="1371600" lvl="2" indent="-514350"/>
            <a:endParaRPr lang="en-US" dirty="0">
              <a:solidFill>
                <a:schemeClr val="bg1"/>
              </a:solidFill>
            </a:endParaRPr>
          </a:p>
          <a:p>
            <a:pPr marL="57150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ACM Code of Professional Ethics and Conduct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Violations of Code are inconsistent with membership in ACM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Applies to ACM members and ACM SIG members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Reporting:  ACM Code of Ethics Enforcement Procedures,  </a:t>
            </a:r>
            <a:r>
              <a:rPr lang="en-US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https://www.acm.org/code-of-ethics/enforcement-procedures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73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01E2CFE-B16A-1440-A111-EBE3012407D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457200" y="761056"/>
            <a:ext cx="8234429" cy="5522976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7F6946-55EE-E744-9CC7-50372019DF89}"/>
              </a:ext>
            </a:extLst>
          </p:cNvPr>
          <p:cNvSpPr txBox="1"/>
          <p:nvPr/>
        </p:nvSpPr>
        <p:spPr>
          <a:xfrm>
            <a:off x="178682" y="6427071"/>
            <a:ext cx="878663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hlinkClick r:id="rId4"/>
              </a:rPr>
              <a:t>https://www.acm.org/special-interest-groups/volunteer-resources/conference-planning/opening-slide-on-acm-activities-policy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360065348"/>
      </p:ext>
    </p:extLst>
  </p:cSld>
  <p:clrMapOvr>
    <a:masterClrMapping/>
  </p:clrMapOvr>
</p:sld>
</file>

<file path=ppt/theme/theme1.xml><?xml version="1.0" encoding="utf-8"?>
<a:theme xmlns:a="http://schemas.openxmlformats.org/drawingml/2006/main" name="Accessible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8585</TotalTime>
  <Words>789</Words>
  <Application>Microsoft Office PowerPoint</Application>
  <PresentationFormat>On-screen Show (4:3)</PresentationFormat>
  <Paragraphs>214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Accessible_presentation</vt:lpstr>
      <vt:lpstr>CEO Report</vt:lpstr>
      <vt:lpstr>ACM is Strong!</vt:lpstr>
      <vt:lpstr>Financials – 1Q 2019</vt:lpstr>
      <vt:lpstr>ACM Boards</vt:lpstr>
      <vt:lpstr>Regional Councils</vt:lpstr>
      <vt:lpstr>ACM Partner Activities</vt:lpstr>
      <vt:lpstr>Reporting ethics violations</vt:lpstr>
      <vt:lpstr>Reporting Ethics Violations</vt:lpstr>
      <vt:lpstr>PowerPoint Presentation</vt:lpstr>
      <vt:lpstr>PowerPoint Presentation</vt:lpstr>
      <vt:lpstr>Reporting Ethics Violations</vt:lpstr>
      <vt:lpstr>Acm priorities</vt:lpstr>
      <vt:lpstr>PowerPoint Presentation</vt:lpstr>
      <vt:lpstr>PowerPoint Presentation</vt:lpstr>
      <vt:lpstr>Future of Computing Academy (FCA)</vt:lpstr>
      <vt:lpstr>Practitioner &amp; Younger Generations Market Research</vt:lpstr>
      <vt:lpstr>ACM Focus on ….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New at ACM on ….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CEO Report - ACM Council</dc:title>
  <dc:creator>Vicki Hanson</dc:creator>
  <cp:lastModifiedBy>April Mosqus</cp:lastModifiedBy>
  <cp:revision>270</cp:revision>
  <cp:lastPrinted>2019-11-07T17:15:40Z</cp:lastPrinted>
  <dcterms:created xsi:type="dcterms:W3CDTF">2019-06-04T21:23:51Z</dcterms:created>
  <dcterms:modified xsi:type="dcterms:W3CDTF">2019-11-11T21:13:39Z</dcterms:modified>
</cp:coreProperties>
</file>