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316ECB6-7E9F-4C01-82AB-952E714E2735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132A6CF-27CD-4731-998D-C84302F79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99996-B8B5-4F5E-B4E7-3BB0D9BBDEC5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C273F-4BC8-45A8-B981-E835547BA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12C1-B984-491E-8ED1-360BFB97738C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81FB-C40F-4B7B-8A68-668DCDC72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68E29-C886-4634-A29E-AD7093A86B49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FF27E-6BE0-4A97-B148-85116DEA6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CCB35E-CDF1-4D1D-8F36-AC119DA66625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CD4469-8812-400E-B7D5-6ABF7388A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C8789F-6740-4CF3-BB75-22EBE9EC8AEF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A4B80A-97A3-4949-B4B1-B000FF61B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EB005F-6D49-4E17-8DD1-326EE9FC9C12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452E9B-6B99-4DF0-AEFD-612659DE7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0324B6-1E9C-49A2-AA04-2A0FFC94B28E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749BB0-64FD-4941-B807-151BFDFFD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BBD37-FC93-4A10-A9DA-CCC9B6F4AD5E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4C86F-6F9A-488F-B196-05AD50A33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749215-75B5-4B7F-83FC-D61F4A6239F4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4FAA77-5A2D-49A4-BB84-4072C6C36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F4D6EA-E2D4-45C3-B47D-2D17E1185AA6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97926F8-9F4B-4661-A3A7-83C6DDC29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98690BF-28F9-4202-AFC8-6CB321809BC8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208D6E-5FB1-4356-80D8-4C53A6CF6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057400"/>
            <a:ext cx="8305800" cy="182976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SIGIR viability review</a:t>
            </a:r>
            <a:endParaRPr lang="en-US" dirty="0"/>
          </a:p>
        </p:txBody>
      </p:sp>
      <p:sp>
        <p:nvSpPr>
          <p:cNvPr id="13314" name="Subtitle 3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March, 2011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27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767262"/>
          </a:xfrm>
        </p:spPr>
        <p:txBody>
          <a:bodyPr/>
          <a:lstStyle/>
          <a:p>
            <a:r>
              <a:rPr lang="en-US" smtClean="0"/>
              <a:t>2010 fund balance growing consistently</a:t>
            </a:r>
          </a:p>
          <a:p>
            <a:r>
              <a:rPr lang="en-US" smtClean="0"/>
              <a:t>Professional membership steady or dropping</a:t>
            </a:r>
          </a:p>
          <a:p>
            <a:endParaRPr lang="en-US" smtClean="0"/>
          </a:p>
          <a:p>
            <a:r>
              <a:rPr lang="en-US" smtClean="0"/>
              <a:t>Conference sponsorship</a:t>
            </a:r>
          </a:p>
          <a:p>
            <a:pPr lvl="1"/>
            <a:r>
              <a:rPr lang="en-US" smtClean="0"/>
              <a:t>4 conferences in 2010</a:t>
            </a:r>
          </a:p>
          <a:p>
            <a:pPr lvl="2"/>
            <a:r>
              <a:rPr lang="en-US" smtClean="0"/>
              <a:t>WSDM, JDCL, SIGIR, and CIKM</a:t>
            </a:r>
          </a:p>
          <a:p>
            <a:pPr lvl="1"/>
            <a:r>
              <a:rPr lang="en-US" smtClean="0"/>
              <a:t>Set for 2011, working on 2012 and 2013</a:t>
            </a:r>
          </a:p>
          <a:p>
            <a:r>
              <a:rPr lang="en-US" smtClean="0"/>
              <a:t>Student support</a:t>
            </a:r>
          </a:p>
          <a:p>
            <a:pPr lvl="1"/>
            <a:r>
              <a:rPr lang="en-US" smtClean="0"/>
              <a:t>Close to “at cost” conference registrations</a:t>
            </a:r>
          </a:p>
          <a:p>
            <a:pPr lvl="1"/>
            <a:r>
              <a:rPr lang="en-US" smtClean="0"/>
              <a:t>Scholarships</a:t>
            </a:r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Financial summary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767262"/>
          </a:xfrm>
        </p:spPr>
        <p:txBody>
          <a:bodyPr/>
          <a:lstStyle/>
          <a:p>
            <a:r>
              <a:rPr lang="en-US" smtClean="0"/>
              <a:t>SIGIR Forum, semi-annual, print and on-line</a:t>
            </a:r>
          </a:p>
          <a:p>
            <a:pPr lvl="1"/>
            <a:r>
              <a:rPr lang="en-US" smtClean="0"/>
              <a:t>Third “issue” of Forum is SIGIR proceedings</a:t>
            </a:r>
          </a:p>
          <a:p>
            <a:r>
              <a:rPr lang="en-US" smtClean="0"/>
              <a:t>Reduced registration rates</a:t>
            </a:r>
          </a:p>
          <a:p>
            <a:r>
              <a:rPr lang="en-US" smtClean="0"/>
              <a:t>Access to sponsored conferences via DL</a:t>
            </a:r>
          </a:p>
          <a:p>
            <a:pPr lvl="1"/>
            <a:r>
              <a:rPr lang="en-US" smtClean="0"/>
              <a:t>SIGIR, WSDM, JCDL, CIKM</a:t>
            </a:r>
          </a:p>
          <a:p>
            <a:r>
              <a:rPr lang="en-US" smtClean="0"/>
              <a:t>SIGIR-announce and SIG-IR mailing lists</a:t>
            </a:r>
          </a:p>
          <a:p>
            <a:r>
              <a:rPr lang="en-US" smtClean="0"/>
              <a:t>Awards</a:t>
            </a:r>
          </a:p>
          <a:p>
            <a:pPr lvl="1"/>
            <a:r>
              <a:rPr lang="en-US" smtClean="0"/>
              <a:t>Vannevar Bush at JDCL</a:t>
            </a:r>
          </a:p>
          <a:p>
            <a:pPr lvl="1"/>
            <a:r>
              <a:rPr lang="en-US" smtClean="0"/>
              <a:t>Salton at SIGIR</a:t>
            </a:r>
          </a:p>
          <a:p>
            <a:pPr lvl="1"/>
            <a:r>
              <a:rPr lang="en-US" smtClean="0"/>
              <a:t>Best student and Best papers at SIGIR</a:t>
            </a:r>
          </a:p>
          <a:p>
            <a:pPr lvl="1"/>
            <a:r>
              <a:rPr lang="en-US" smtClean="0"/>
              <a:t>Student travel awards to SIGIR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SIGIR member benefits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7672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SIGIR and other conferences doing well, but…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Attendance remains strong and steady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Concern about registration costs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Topping US$1,000 may create barrier to entry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Exploring options with chairs and community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Acceptance rates becoming too low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At 15% many excellent papers being rejected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Trying two-tier full-paper acceptance for SIGIR’11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Challenges with globalization of conferences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Often no “regional” conference for two years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Exploring regional SIGIRs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CIKM, WSDM, and SIGIR all in Asia in 2010-11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Dialogue with conferences and representation on boards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Goal: successful conferences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r>
              <a:rPr lang="en-US" smtClean="0"/>
              <a:t>Successful support for students</a:t>
            </a:r>
          </a:p>
          <a:p>
            <a:r>
              <a:rPr lang="en-US" smtClean="0"/>
              <a:t>Travel support to SIGIR conference</a:t>
            </a:r>
          </a:p>
          <a:p>
            <a:pPr lvl="1"/>
            <a:r>
              <a:rPr lang="en-US" smtClean="0"/>
              <a:t>Roughly $60K for 2010</a:t>
            </a:r>
          </a:p>
          <a:p>
            <a:pPr lvl="1"/>
            <a:r>
              <a:rPr lang="en-US" smtClean="0"/>
              <a:t>Expect greater use of fund for 2011 (Beijing)</a:t>
            </a:r>
          </a:p>
          <a:p>
            <a:r>
              <a:rPr lang="en-US" smtClean="0"/>
              <a:t>Doctoral consortium at SIGIR</a:t>
            </a:r>
          </a:p>
          <a:p>
            <a:pPr lvl="1"/>
            <a:r>
              <a:rPr lang="en-US" smtClean="0"/>
              <a:t>Mentoring before, at, and after SIGIR</a:t>
            </a:r>
          </a:p>
          <a:p>
            <a:pPr lvl="1"/>
            <a:r>
              <a:rPr lang="en-US" smtClean="0"/>
              <a:t>11 students in 2010 (typically with travel support)</a:t>
            </a:r>
          </a:p>
          <a:p>
            <a:r>
              <a:rPr lang="en-US" smtClean="0"/>
              <a:t>Best student paper award at SIGIR</a:t>
            </a:r>
          </a:p>
          <a:p>
            <a:pPr lvl="1"/>
            <a:r>
              <a:rPr lang="en-US" smtClean="0"/>
              <a:t>Comes with $1,000 award split among authors</a:t>
            </a:r>
          </a:p>
          <a:p>
            <a:pPr lvl="1"/>
            <a:r>
              <a:rPr lang="en-US" smtClean="0"/>
              <a:t>If “best paper” authored by student, this is dropped</a:t>
            </a:r>
          </a:p>
          <a:p>
            <a:r>
              <a:rPr lang="en-US" smtClean="0"/>
              <a:t>Concern: SIGIR cost getting high for students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Goal: development for students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382000" cy="4995862"/>
          </a:xfrm>
        </p:spPr>
        <p:txBody>
          <a:bodyPr/>
          <a:lstStyle/>
          <a:p>
            <a:r>
              <a:rPr lang="en-US" smtClean="0"/>
              <a:t>Membership falling in last two years</a:t>
            </a:r>
          </a:p>
          <a:p>
            <a:pPr lvl="1"/>
            <a:r>
              <a:rPr lang="en-US" smtClean="0"/>
              <a:t>Professional from 859 in 2007 to 766 in 2010 (-10%)</a:t>
            </a:r>
          </a:p>
          <a:p>
            <a:r>
              <a:rPr lang="en-US" smtClean="0"/>
              <a:t>Retention after first year remains about 75%</a:t>
            </a:r>
          </a:p>
          <a:p>
            <a:r>
              <a:rPr lang="en-US" smtClean="0"/>
              <a:t>Did not provide automatic memberships from conferences for 2009 and 2010</a:t>
            </a:r>
          </a:p>
          <a:p>
            <a:pPr lvl="1"/>
            <a:r>
              <a:rPr lang="en-US" smtClean="0"/>
              <a:t>Reinstating that program for 2011</a:t>
            </a:r>
          </a:p>
          <a:p>
            <a:pPr lvl="1"/>
            <a:r>
              <a:rPr lang="en-US" smtClean="0"/>
              <a:t>Most of these are short-term members</a:t>
            </a:r>
          </a:p>
          <a:p>
            <a:pPr lvl="1"/>
            <a:r>
              <a:rPr lang="en-US" smtClean="0"/>
              <a:t>Does result in higher 1-year retention (50%, not 25%)</a:t>
            </a:r>
          </a:p>
          <a:p>
            <a:r>
              <a:rPr lang="en-US" smtClean="0"/>
              <a:t>Some loss may be due to economy</a:t>
            </a:r>
          </a:p>
          <a:p>
            <a:r>
              <a:rPr lang="en-US" smtClean="0"/>
              <a:t>Looking for ways to increase perceived “value” of membership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Goal: membership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1573</TotalTime>
  <Words>307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20" baseType="lpstr">
      <vt:lpstr>Lucida Sans Unicode</vt:lpstr>
      <vt:lpstr>Arial</vt:lpstr>
      <vt:lpstr>Wingdings 3</vt:lpstr>
      <vt:lpstr>Verdana</vt:lpstr>
      <vt:lpstr>Wingdings 2</vt:lpstr>
      <vt:lpstr>Calibri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SIGIR viability review, 2011</dc:title>
  <dc:creator>allan</dc:creator>
  <cp:lastModifiedBy> </cp:lastModifiedBy>
  <cp:revision>162</cp:revision>
  <dcterms:created xsi:type="dcterms:W3CDTF">2011-02-05T20:20:10Z</dcterms:created>
  <dcterms:modified xsi:type="dcterms:W3CDTF">2011-02-28T16:47:49Z</dcterms:modified>
</cp:coreProperties>
</file>