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SIGAda Viability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8, 2010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304800"/>
            <a:ext cx="1724025" cy="22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14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Conferences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2007:  +$30K     2008: 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-$10K 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2009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:  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-$2K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Trend is reduced revenue, vendors and attendance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Problem:  Numerous conference subsidies to members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Solution:  Everyone will pay at least for the cost of meals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	            Washington DC venue should increase vendors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Fund balance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Healthy, but trend is a declining balance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Mostly tied to conference revenues/expenses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Member dues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Not raising rates dues since it’s not a large increase in revenue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Annual SIGAda conference and proceedings</a:t>
            </a:r>
          </a:p>
          <a:p>
            <a:r>
              <a:rPr lang="en-US" sz="2400" dirty="0" smtClean="0"/>
              <a:t>Ada Letters published three times per year</a:t>
            </a:r>
          </a:p>
          <a:p>
            <a:r>
              <a:rPr lang="en-US" sz="2400" dirty="0" smtClean="0"/>
              <a:t>Reduced rates at SIGAda and Ada Europe</a:t>
            </a:r>
          </a:p>
          <a:p>
            <a:r>
              <a:rPr lang="en-US" sz="2400" dirty="0" smtClean="0"/>
              <a:t>Academic grants to conferences</a:t>
            </a:r>
          </a:p>
          <a:p>
            <a:r>
              <a:rPr lang="en-US" sz="2400" dirty="0" smtClean="0"/>
              <a:t>Access to SIGAda material in Digital Library</a:t>
            </a:r>
          </a:p>
          <a:p>
            <a:r>
              <a:rPr lang="en-US" sz="2400" dirty="0" smtClean="0"/>
              <a:t>Evolution of Ada through WG9 liaison</a:t>
            </a:r>
          </a:p>
          <a:p>
            <a:pPr lvl="1"/>
            <a:r>
              <a:rPr lang="en-US" sz="2000" dirty="0" smtClean="0"/>
              <a:t>Ada 95, Ada 2005, and Ada 2012</a:t>
            </a:r>
          </a:p>
          <a:p>
            <a:r>
              <a:rPr lang="en-US" sz="2400" dirty="0" smtClean="0"/>
              <a:t>Outstanding Ada Community Award </a:t>
            </a:r>
          </a:p>
          <a:p>
            <a:r>
              <a:rPr lang="en-US" sz="2400" dirty="0" smtClean="0"/>
              <a:t>ACM SIGAda Distinguished Service Award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Benefits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u="sng" dirty="0" smtClean="0"/>
              <a:t>Sustainment</a:t>
            </a:r>
          </a:p>
          <a:p>
            <a:r>
              <a:rPr lang="en-US" sz="2400" dirty="0" smtClean="0"/>
              <a:t>Annual SIGAda conference</a:t>
            </a:r>
          </a:p>
          <a:p>
            <a:pPr lvl="1"/>
            <a:r>
              <a:rPr lang="en-US" sz="2000" dirty="0" smtClean="0"/>
              <a:t>Goal:  Share advances in Ada S/W dev and language (Ada 2012)</a:t>
            </a:r>
          </a:p>
          <a:p>
            <a:pPr lvl="1"/>
            <a:r>
              <a:rPr lang="en-US" sz="2000" dirty="0" smtClean="0"/>
              <a:t>Need to increase revenues, reduce member subsidies</a:t>
            </a:r>
          </a:p>
          <a:p>
            <a:pPr lvl="1"/>
            <a:r>
              <a:rPr lang="en-US" sz="2000" dirty="0" smtClean="0"/>
              <a:t>Monitor paper acceptance rates, maintain high quality of technical papers and tutorials</a:t>
            </a:r>
          </a:p>
          <a:p>
            <a:pPr lvl="1"/>
            <a:r>
              <a:rPr lang="en-US" sz="2000" dirty="0" smtClean="0"/>
              <a:t>Continue network of educators, practitioners, Ada Europe</a:t>
            </a:r>
          </a:p>
          <a:p>
            <a:r>
              <a:rPr lang="en-US" sz="2400" dirty="0" smtClean="0"/>
              <a:t>Publish Ada Letters three times per year</a:t>
            </a:r>
          </a:p>
          <a:p>
            <a:pPr lvl="1"/>
            <a:r>
              <a:rPr lang="en-US" sz="2000" dirty="0" smtClean="0"/>
              <a:t>Continue paper versus electronic, 3 versus 2 issues</a:t>
            </a:r>
          </a:p>
          <a:p>
            <a:r>
              <a:rPr lang="en-US" sz="2400" dirty="0" smtClean="0"/>
              <a:t>Continue the relationship with Ada Europe</a:t>
            </a:r>
          </a:p>
          <a:p>
            <a:pPr lvl="1"/>
            <a:r>
              <a:rPr lang="en-US" sz="2000" dirty="0" smtClean="0"/>
              <a:t>Growing use of Ada in European systems/projects</a:t>
            </a:r>
          </a:p>
          <a:p>
            <a:pPr lvl="1"/>
            <a:r>
              <a:rPr lang="en-US" sz="2000" dirty="0" smtClean="0"/>
              <a:t>SIGAda International Representative, VIP agreements</a:t>
            </a:r>
          </a:p>
          <a:p>
            <a:pPr lvl="1"/>
            <a:r>
              <a:rPr lang="en-US" sz="2000" dirty="0" smtClean="0"/>
              <a:t>WG9 Ada language evolution has wide impact and influence</a:t>
            </a:r>
          </a:p>
          <a:p>
            <a:r>
              <a:rPr lang="en-US" sz="2400" dirty="0" smtClean="0"/>
              <a:t>SIGAda Booth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SIGAda Goals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9037"/>
            <a:ext cx="84582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u="sng" dirty="0" smtClean="0"/>
              <a:t>Growth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dirty="0" smtClean="0"/>
              <a:t>Advocate Ada in safety critical, high-integrity systems as well as cyber-security systems</a:t>
            </a:r>
          </a:p>
          <a:p>
            <a:pPr lvl="1"/>
            <a:r>
              <a:rPr lang="en-US" sz="2000" dirty="0" smtClean="0"/>
              <a:t>Continue critical influence on FAA, NSA Ada projects</a:t>
            </a:r>
          </a:p>
          <a:p>
            <a:pPr lvl="1"/>
            <a:r>
              <a:rPr lang="en-US" sz="2000" dirty="0" smtClean="0"/>
              <a:t>Encourage Ada cyber-security research at Academies, Auburn</a:t>
            </a:r>
          </a:p>
          <a:p>
            <a:pPr lvl="1"/>
            <a:r>
              <a:rPr lang="en-US" sz="2000" dirty="0" smtClean="0"/>
              <a:t>Potential to reach &gt;200 engineers, students and researchers</a:t>
            </a:r>
          </a:p>
          <a:p>
            <a:r>
              <a:rPr lang="en-US" sz="2400" dirty="0" smtClean="0"/>
              <a:t>Volunteer well-being</a:t>
            </a:r>
          </a:p>
          <a:p>
            <a:pPr lvl="1"/>
            <a:r>
              <a:rPr lang="en-US" sz="2000" dirty="0" smtClean="0"/>
              <a:t>Less email, more structured meetings, RegOnline, EDAS</a:t>
            </a:r>
          </a:p>
          <a:p>
            <a:r>
              <a:rPr lang="en-US" sz="2400" dirty="0" smtClean="0"/>
              <a:t>Connect to ICW SIGs</a:t>
            </a:r>
          </a:p>
          <a:p>
            <a:pPr lvl="1"/>
            <a:r>
              <a:rPr lang="en-US" sz="2000" dirty="0" smtClean="0"/>
              <a:t>Reciprocal agreements for booth exhibit hall costs</a:t>
            </a:r>
          </a:p>
          <a:p>
            <a:r>
              <a:rPr lang="en-US" sz="2400" dirty="0" smtClean="0"/>
              <a:t>Academic outreach and support</a:t>
            </a:r>
          </a:p>
          <a:p>
            <a:pPr lvl="1"/>
            <a:r>
              <a:rPr lang="en-US" sz="2000" dirty="0" smtClean="0"/>
              <a:t>Continue grants to students and professors</a:t>
            </a:r>
          </a:p>
          <a:p>
            <a:pPr lvl="1"/>
            <a:r>
              <a:rPr lang="en-US" sz="2000" dirty="0" smtClean="0"/>
              <a:t>Support the GNAT Academic Program (GAP)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SIGAda Goals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u="sng" dirty="0" smtClean="0"/>
              <a:t>Challenges</a:t>
            </a:r>
          </a:p>
          <a:p>
            <a:r>
              <a:rPr lang="en-US" sz="2400" dirty="0" smtClean="0"/>
              <a:t>Finances</a:t>
            </a:r>
          </a:p>
          <a:p>
            <a:pPr lvl="1"/>
            <a:r>
              <a:rPr lang="en-US" sz="2000" dirty="0" smtClean="0"/>
              <a:t>Conference revenues declining, vendor support declining</a:t>
            </a:r>
          </a:p>
          <a:p>
            <a:pPr lvl="1"/>
            <a:r>
              <a:rPr lang="en-US" sz="2000" dirty="0" smtClean="0"/>
              <a:t>Focusing on having conferences break-even or better</a:t>
            </a:r>
          </a:p>
          <a:p>
            <a:pPr lvl="1"/>
            <a:r>
              <a:rPr lang="en-US" sz="2000" dirty="0" smtClean="0"/>
              <a:t>Still above required fund balance</a:t>
            </a:r>
          </a:p>
          <a:p>
            <a:r>
              <a:rPr lang="en-US" sz="2400" dirty="0" smtClean="0"/>
              <a:t>Membership</a:t>
            </a:r>
          </a:p>
          <a:p>
            <a:pPr lvl="1"/>
            <a:r>
              <a:rPr lang="en-US" sz="2000" dirty="0" smtClean="0"/>
              <a:t>SIGAda is a mix of practitioners, military and academics</a:t>
            </a:r>
          </a:p>
          <a:p>
            <a:pPr lvl="1"/>
            <a:r>
              <a:rPr lang="en-US" sz="2000" dirty="0" smtClean="0"/>
              <a:t>Level at ~300 for last few years</a:t>
            </a:r>
          </a:p>
          <a:p>
            <a:pPr lvl="1"/>
            <a:r>
              <a:rPr lang="en-US" sz="2000" dirty="0" smtClean="0"/>
              <a:t>Very high retention rates, around 80%</a:t>
            </a:r>
          </a:p>
          <a:p>
            <a:pPr lvl="1"/>
            <a:r>
              <a:rPr lang="en-US" sz="2000" smtClean="0"/>
              <a:t>Goal:  Maintain </a:t>
            </a:r>
            <a:r>
              <a:rPr lang="en-US" sz="2000" dirty="0" smtClean="0"/>
              <a:t>academic ties, despite declining use of Ada</a:t>
            </a:r>
          </a:p>
          <a:p>
            <a:r>
              <a:rPr lang="en-US" sz="2400" dirty="0" smtClean="0"/>
              <a:t>Local Chapters and Working Groups</a:t>
            </a:r>
          </a:p>
          <a:p>
            <a:pPr lvl="1"/>
            <a:r>
              <a:rPr lang="en-US" sz="2000" dirty="0" smtClean="0"/>
              <a:t>Baltimore/DC chapter is dormant, need to re-energize</a:t>
            </a:r>
          </a:p>
          <a:p>
            <a:pPr lvl="1"/>
            <a:r>
              <a:rPr lang="en-US" sz="2000" dirty="0" smtClean="0"/>
              <a:t>Potential for Huntsville chapter with Army Ada connections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SIGAda Goals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474</TotalTime>
  <Words>366</Words>
  <Application>Microsoft Office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SIGAda Viability Review</vt:lpstr>
      <vt:lpstr>Finances</vt:lpstr>
      <vt:lpstr>Member Benefits</vt:lpstr>
      <vt:lpstr>SIGAda Goals</vt:lpstr>
      <vt:lpstr>SIGAda Goals</vt:lpstr>
      <vt:lpstr>SIGAda Goals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SIGAda Viability Review</dc:title>
  <dc:creator>Ricky E. Sward</dc:creator>
  <cp:lastModifiedBy>Ricky E. Sward</cp:lastModifiedBy>
  <cp:revision>54</cp:revision>
  <dcterms:created xsi:type="dcterms:W3CDTF">2010-02-02T19:33:00Z</dcterms:created>
  <dcterms:modified xsi:type="dcterms:W3CDTF">2010-03-05T17:40:28Z</dcterms:modified>
</cp:coreProperties>
</file>