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66" r:id="rId4"/>
    <p:sldId id="267" r:id="rId5"/>
    <p:sldId id="268" r:id="rId6"/>
    <p:sldId id="270" r:id="rId7"/>
    <p:sldId id="259" r:id="rId8"/>
    <p:sldId id="272" r:id="rId9"/>
    <p:sldId id="273" r:id="rId10"/>
    <p:sldId id="274" r:id="rId11"/>
    <p:sldId id="27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0" d="100"/>
          <a:sy n="40" d="100"/>
        </p:scale>
        <p:origin x="-1104" y="-3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2CDF65-381C-4658-825F-2091D32E0221}" type="datetimeFigureOut">
              <a:rPr lang="en-US" smtClean="0"/>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1394745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CDF65-381C-4658-825F-2091D32E0221}" type="datetimeFigureOut">
              <a:rPr lang="en-US" smtClean="0"/>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4098690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CDF65-381C-4658-825F-2091D32E0221}" type="datetimeFigureOut">
              <a:rPr lang="en-US" smtClean="0"/>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38591428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506794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9981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918140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00200"/>
            <a:ext cx="40005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0005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4026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72229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67027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56851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284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CDF65-381C-4658-825F-2091D32E0221}" type="datetimeFigureOut">
              <a:rPr lang="en-US" smtClean="0"/>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14129185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02065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73663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274638"/>
            <a:ext cx="2038350" cy="5668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274638"/>
            <a:ext cx="5962650" cy="5668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64919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013282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75235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08024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39541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871585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56178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9170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2CDF65-381C-4658-825F-2091D32E0221}" type="datetimeFigureOut">
              <a:rPr lang="en-US" smtClean="0"/>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41564466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80685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840432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70429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070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2CDF65-381C-4658-825F-2091D32E0221}" type="datetimeFigureOut">
              <a:rPr lang="en-US" smtClean="0"/>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3673982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2CDF65-381C-4658-825F-2091D32E0221}" type="datetimeFigureOut">
              <a:rPr lang="en-US" smtClean="0"/>
              <a:t>9/21/2011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4061538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2CDF65-381C-4658-825F-2091D32E0221}" type="datetimeFigureOut">
              <a:rPr lang="en-US" smtClean="0"/>
              <a:t>9/21/2011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1895406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2CDF65-381C-4658-825F-2091D32E0221}" type="datetimeFigureOut">
              <a:rPr lang="en-US" smtClean="0"/>
              <a:t>9/21/2011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2807805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2CDF65-381C-4658-825F-2091D32E0221}" type="datetimeFigureOut">
              <a:rPr lang="en-US" smtClean="0"/>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4112577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2CDF65-381C-4658-825F-2091D32E0221}" type="datetimeFigureOut">
              <a:rPr lang="en-US" smtClean="0"/>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6976E-617F-4B67-9F37-A4B21E286934}" type="slidenum">
              <a:rPr lang="en-US" smtClean="0"/>
              <a:t>‹#›</a:t>
            </a:fld>
            <a:endParaRPr lang="en-US"/>
          </a:p>
        </p:txBody>
      </p:sp>
    </p:spTree>
    <p:extLst>
      <p:ext uri="{BB962C8B-B14F-4D97-AF65-F5344CB8AC3E}">
        <p14:creationId xmlns:p14="http://schemas.microsoft.com/office/powerpoint/2010/main" val="2883467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2CDF65-381C-4658-825F-2091D32E0221}" type="datetimeFigureOut">
              <a:rPr lang="en-US" smtClean="0"/>
              <a:t>9/21/2011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6976E-617F-4B67-9F37-A4B21E286934}" type="slidenum">
              <a:rPr lang="en-US" smtClean="0"/>
              <a:t>‹#›</a:t>
            </a:fld>
            <a:endParaRPr lang="en-US"/>
          </a:p>
        </p:txBody>
      </p:sp>
    </p:spTree>
    <p:extLst>
      <p:ext uri="{BB962C8B-B14F-4D97-AF65-F5344CB8AC3E}">
        <p14:creationId xmlns:p14="http://schemas.microsoft.com/office/powerpoint/2010/main" val="2463569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274638"/>
            <a:ext cx="8153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33400" y="1600200"/>
            <a:ext cx="81534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1" name="Picture 7" descr="acm_4c_grad_vtag_b_pos"/>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228600" y="5970588"/>
            <a:ext cx="2362200" cy="646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03307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2400">
          <a:solidFill>
            <a:srgbClr val="0182AC"/>
          </a:solidFill>
          <a:latin typeface="+mj-lt"/>
          <a:ea typeface="+mj-ea"/>
          <a:cs typeface="+mj-cs"/>
        </a:defRPr>
      </a:lvl1pPr>
      <a:lvl2pPr algn="ctr" rtl="0" fontAlgn="base">
        <a:spcBef>
          <a:spcPct val="0"/>
        </a:spcBef>
        <a:spcAft>
          <a:spcPct val="0"/>
        </a:spcAft>
        <a:defRPr sz="2400">
          <a:solidFill>
            <a:srgbClr val="0182AC"/>
          </a:solidFill>
          <a:latin typeface="Verdana" pitchFamily="34" charset="0"/>
        </a:defRPr>
      </a:lvl2pPr>
      <a:lvl3pPr algn="ctr" rtl="0" fontAlgn="base">
        <a:spcBef>
          <a:spcPct val="0"/>
        </a:spcBef>
        <a:spcAft>
          <a:spcPct val="0"/>
        </a:spcAft>
        <a:defRPr sz="2400">
          <a:solidFill>
            <a:srgbClr val="0182AC"/>
          </a:solidFill>
          <a:latin typeface="Verdana" pitchFamily="34" charset="0"/>
        </a:defRPr>
      </a:lvl3pPr>
      <a:lvl4pPr algn="ctr" rtl="0" fontAlgn="base">
        <a:spcBef>
          <a:spcPct val="0"/>
        </a:spcBef>
        <a:spcAft>
          <a:spcPct val="0"/>
        </a:spcAft>
        <a:defRPr sz="2400">
          <a:solidFill>
            <a:srgbClr val="0182AC"/>
          </a:solidFill>
          <a:latin typeface="Verdana" pitchFamily="34" charset="0"/>
        </a:defRPr>
      </a:lvl4pPr>
      <a:lvl5pPr algn="ctr" rtl="0" fontAlgn="base">
        <a:spcBef>
          <a:spcPct val="0"/>
        </a:spcBef>
        <a:spcAft>
          <a:spcPct val="0"/>
        </a:spcAft>
        <a:defRPr sz="2400">
          <a:solidFill>
            <a:srgbClr val="0182AC"/>
          </a:solidFill>
          <a:latin typeface="Verdana" pitchFamily="34" charset="0"/>
        </a:defRPr>
      </a:lvl5pPr>
      <a:lvl6pPr marL="457200" algn="ctr" rtl="0" fontAlgn="base">
        <a:spcBef>
          <a:spcPct val="0"/>
        </a:spcBef>
        <a:spcAft>
          <a:spcPct val="0"/>
        </a:spcAft>
        <a:defRPr sz="2400">
          <a:solidFill>
            <a:srgbClr val="0182AC"/>
          </a:solidFill>
          <a:latin typeface="Verdana" pitchFamily="34" charset="0"/>
        </a:defRPr>
      </a:lvl6pPr>
      <a:lvl7pPr marL="914400" algn="ctr" rtl="0" fontAlgn="base">
        <a:spcBef>
          <a:spcPct val="0"/>
        </a:spcBef>
        <a:spcAft>
          <a:spcPct val="0"/>
        </a:spcAft>
        <a:defRPr sz="2400">
          <a:solidFill>
            <a:srgbClr val="0182AC"/>
          </a:solidFill>
          <a:latin typeface="Verdana" pitchFamily="34" charset="0"/>
        </a:defRPr>
      </a:lvl7pPr>
      <a:lvl8pPr marL="1371600" algn="ctr" rtl="0" fontAlgn="base">
        <a:spcBef>
          <a:spcPct val="0"/>
        </a:spcBef>
        <a:spcAft>
          <a:spcPct val="0"/>
        </a:spcAft>
        <a:defRPr sz="2400">
          <a:solidFill>
            <a:srgbClr val="0182AC"/>
          </a:solidFill>
          <a:latin typeface="Verdana" pitchFamily="34" charset="0"/>
        </a:defRPr>
      </a:lvl8pPr>
      <a:lvl9pPr marL="1828800" algn="ctr" rtl="0" fontAlgn="base">
        <a:spcBef>
          <a:spcPct val="0"/>
        </a:spcBef>
        <a:spcAft>
          <a:spcPct val="0"/>
        </a:spcAft>
        <a:defRPr sz="2400">
          <a:solidFill>
            <a:srgbClr val="0182AC"/>
          </a:solidFill>
          <a:latin typeface="Verdana" pitchFamily="34" charset="0"/>
        </a:defRPr>
      </a:lvl9pPr>
    </p:titleStyle>
    <p:bodyStyle>
      <a:lvl1pPr marL="342900" indent="-342900" algn="l" rtl="0" fontAlgn="base">
        <a:spcBef>
          <a:spcPct val="20000"/>
        </a:spcBef>
        <a:spcAft>
          <a:spcPct val="0"/>
        </a:spcAft>
        <a:buChar char="•"/>
        <a:defRPr sz="2000">
          <a:solidFill>
            <a:schemeClr val="tx1"/>
          </a:solidFill>
          <a:latin typeface="+mn-lt"/>
          <a:ea typeface="+mn-ea"/>
          <a:cs typeface="+mn-cs"/>
        </a:defRPr>
      </a:lvl1pPr>
      <a:lvl2pPr marL="742950" indent="-285750" algn="l" rtl="0" fontAlgn="base">
        <a:spcBef>
          <a:spcPct val="20000"/>
        </a:spcBef>
        <a:spcAft>
          <a:spcPct val="0"/>
        </a:spcAft>
        <a:buChar char="–"/>
        <a:defRPr>
          <a:solidFill>
            <a:schemeClr val="tx1"/>
          </a:solidFill>
          <a:latin typeface="+mn-lt"/>
        </a:defRPr>
      </a:lvl2pPr>
      <a:lvl3pPr marL="1143000" indent="-228600" algn="l" rtl="0" fontAlgn="base">
        <a:spcBef>
          <a:spcPct val="20000"/>
        </a:spcBef>
        <a:spcAft>
          <a:spcPct val="0"/>
        </a:spcAft>
        <a:buChar char="•"/>
        <a:defRPr sz="1600">
          <a:solidFill>
            <a:schemeClr val="tx1"/>
          </a:solidFill>
          <a:latin typeface="+mn-lt"/>
        </a:defRPr>
      </a:lvl3pPr>
      <a:lvl4pPr marL="1600200" indent="-228600" algn="l" rtl="0" fontAlgn="base">
        <a:spcBef>
          <a:spcPct val="20000"/>
        </a:spcBef>
        <a:spcAft>
          <a:spcPct val="0"/>
        </a:spcAft>
        <a:buChar char="–"/>
        <a:defRPr sz="1400">
          <a:solidFill>
            <a:schemeClr val="tx1"/>
          </a:solidFill>
          <a:latin typeface="+mn-lt"/>
        </a:defRPr>
      </a:lvl4pPr>
      <a:lvl5pPr marL="2057400" indent="-228600" algn="l" rtl="0" fontAlgn="base">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2CDF65-381C-4658-825F-2091D32E0221}" type="datetimeFigureOut">
              <a:rPr lang="en-US">
                <a:solidFill>
                  <a:prstClr val="black">
                    <a:tint val="75000"/>
                  </a:prstClr>
                </a:solidFill>
              </a:rPr>
              <a:pPr/>
              <a:t>9/21/2011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6976E-617F-4B67-9F37-A4B21E286934}"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66688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wmf"/><Relationship Id="rId5" Type="http://schemas.openxmlformats.org/officeDocument/2006/relationships/image" Target="../media/image6.emf"/><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81000"/>
            <a:ext cx="7772400" cy="838200"/>
          </a:xfrm>
        </p:spPr>
        <p:txBody>
          <a:bodyPr/>
          <a:lstStyle/>
          <a:p>
            <a:r>
              <a:rPr lang="en-US" sz="2800" b="1" dirty="0"/>
              <a:t>ACM </a:t>
            </a:r>
            <a:r>
              <a:rPr lang="en-US" sz="2800" b="1" dirty="0" smtClean="0"/>
              <a:t>Author-</a:t>
            </a:r>
            <a:r>
              <a:rPr lang="en-US" sz="2800" b="1" dirty="0" err="1" smtClean="0"/>
              <a:t>Izer</a:t>
            </a:r>
            <a:r>
              <a:rPr lang="en-US" sz="2800" b="1" dirty="0" smtClean="0"/>
              <a:t> Service</a:t>
            </a:r>
            <a:endParaRPr lang="en-US" sz="2800" b="1" dirty="0"/>
          </a:p>
        </p:txBody>
      </p:sp>
      <p:sp>
        <p:nvSpPr>
          <p:cNvPr id="2051" name="Rectangle 3"/>
          <p:cNvSpPr>
            <a:spLocks noGrp="1" noChangeArrowheads="1"/>
          </p:cNvSpPr>
          <p:nvPr>
            <p:ph type="subTitle" idx="1"/>
          </p:nvPr>
        </p:nvSpPr>
        <p:spPr>
          <a:xfrm>
            <a:off x="304800" y="1752600"/>
            <a:ext cx="8686800" cy="3352800"/>
          </a:xfrm>
        </p:spPr>
        <p:txBody>
          <a:bodyPr/>
          <a:lstStyle/>
          <a:p>
            <a:pPr algn="l"/>
            <a:r>
              <a:rPr lang="en-US" sz="2400" dirty="0" smtClean="0">
                <a:solidFill>
                  <a:schemeClr val="accent2"/>
                </a:solidFill>
                <a:latin typeface="Arial Rounded MT Bold" pitchFamily="34" charset="0"/>
              </a:rPr>
              <a:t>The ACM Author-</a:t>
            </a:r>
            <a:r>
              <a:rPr lang="en-US" sz="2400" dirty="0" err="1" smtClean="0">
                <a:solidFill>
                  <a:schemeClr val="accent2"/>
                </a:solidFill>
                <a:latin typeface="Arial Rounded MT Bold" pitchFamily="34" charset="0"/>
              </a:rPr>
              <a:t>Izer</a:t>
            </a:r>
            <a:r>
              <a:rPr lang="en-US" sz="2400" dirty="0" smtClean="0">
                <a:solidFill>
                  <a:schemeClr val="accent2"/>
                </a:solidFill>
                <a:latin typeface="Arial Rounded MT Bold" pitchFamily="34" charset="0"/>
              </a:rPr>
              <a:t> Service allows </a:t>
            </a:r>
            <a:r>
              <a:rPr lang="en-US" sz="2400" dirty="0" smtClean="0">
                <a:solidFill>
                  <a:schemeClr val="accent2"/>
                </a:solidFill>
                <a:latin typeface="Arial Rounded MT Bold" pitchFamily="34" charset="0"/>
              </a:rPr>
              <a:t>every ACM </a:t>
            </a:r>
            <a:r>
              <a:rPr lang="en-US" sz="2400" dirty="0" smtClean="0">
                <a:solidFill>
                  <a:schemeClr val="accent2"/>
                </a:solidFill>
                <a:latin typeface="Arial Rounded MT Bold" pitchFamily="34" charset="0"/>
              </a:rPr>
              <a:t>author to place a link on their own web page or in an institutional repository which will allow visitors to obtain the definitive version of their article from the ACM Digital Library at no charge.</a:t>
            </a:r>
          </a:p>
          <a:p>
            <a:pPr algn="l"/>
            <a:endParaRPr lang="en-US" sz="800" b="1" dirty="0" smtClean="0">
              <a:solidFill>
                <a:schemeClr val="accent2"/>
              </a:solidFill>
            </a:endParaRPr>
          </a:p>
          <a:p>
            <a:pPr algn="l"/>
            <a:r>
              <a:rPr lang="en-US" sz="2400" dirty="0" smtClean="0">
                <a:solidFill>
                  <a:schemeClr val="accent2"/>
                </a:solidFill>
                <a:latin typeface="Arial Rounded MT Bold" pitchFamily="34" charset="0"/>
              </a:rPr>
              <a:t>The ACM Author-</a:t>
            </a:r>
            <a:r>
              <a:rPr lang="en-US" sz="2400" dirty="0" err="1" smtClean="0">
                <a:solidFill>
                  <a:schemeClr val="accent2"/>
                </a:solidFill>
                <a:latin typeface="Arial Rounded MT Bold" pitchFamily="34" charset="0"/>
              </a:rPr>
              <a:t>Izer</a:t>
            </a:r>
            <a:r>
              <a:rPr lang="en-US" sz="2400" dirty="0" smtClean="0">
                <a:solidFill>
                  <a:schemeClr val="accent2"/>
                </a:solidFill>
                <a:latin typeface="Arial Rounded MT Bold" pitchFamily="34" charset="0"/>
              </a:rPr>
              <a:t> Service will also enable the author to display real-time download and citation statistics for each “authorized” article.  </a:t>
            </a:r>
            <a:endParaRPr lang="en-US" sz="2400" dirty="0">
              <a:solidFill>
                <a:schemeClr val="accent2"/>
              </a:solidFill>
              <a:latin typeface="Arial Rounded MT Bold" pitchFamily="34" charset="0"/>
            </a:endParaRPr>
          </a:p>
          <a:p>
            <a:endParaRPr lang="en-US" dirty="0"/>
          </a:p>
        </p:txBody>
      </p:sp>
    </p:spTree>
    <p:extLst>
      <p:ext uri="{BB962C8B-B14F-4D97-AF65-F5344CB8AC3E}">
        <p14:creationId xmlns:p14="http://schemas.microsoft.com/office/powerpoint/2010/main" val="36539736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81000"/>
            <a:ext cx="7772400" cy="838200"/>
          </a:xfrm>
        </p:spPr>
        <p:txBody>
          <a:bodyPr/>
          <a:lstStyle/>
          <a:p>
            <a:r>
              <a:rPr lang="en-US" sz="2800" b="1" dirty="0"/>
              <a:t>ACM </a:t>
            </a:r>
            <a:r>
              <a:rPr lang="en-US" sz="2800" b="1" dirty="0" smtClean="0"/>
              <a:t>Author-</a:t>
            </a:r>
            <a:r>
              <a:rPr lang="en-US" sz="2800" b="1" dirty="0" err="1" smtClean="0"/>
              <a:t>Izer</a:t>
            </a:r>
            <a:r>
              <a:rPr lang="en-US" sz="2800" b="1" dirty="0" smtClean="0"/>
              <a:t> Service</a:t>
            </a:r>
            <a:endParaRPr lang="en-US" sz="2800" b="1" dirty="0"/>
          </a:p>
        </p:txBody>
      </p:sp>
      <p:sp>
        <p:nvSpPr>
          <p:cNvPr id="5" name="Rectangle 3"/>
          <p:cNvSpPr>
            <a:spLocks noGrp="1" noChangeArrowheads="1"/>
          </p:cNvSpPr>
          <p:nvPr>
            <p:ph type="subTitle" idx="1"/>
          </p:nvPr>
        </p:nvSpPr>
        <p:spPr>
          <a:xfrm>
            <a:off x="304800" y="1524000"/>
            <a:ext cx="8686800" cy="1371600"/>
          </a:xfrm>
        </p:spPr>
        <p:txBody>
          <a:bodyPr/>
          <a:lstStyle/>
          <a:p>
            <a:pPr algn="l"/>
            <a:r>
              <a:rPr lang="en-US" sz="2400" dirty="0" smtClean="0">
                <a:solidFill>
                  <a:schemeClr val="accent2"/>
                </a:solidFill>
                <a:latin typeface="Arial Rounded MT Bold" pitchFamily="34" charset="0"/>
              </a:rPr>
              <a:t>Requirements:</a:t>
            </a:r>
          </a:p>
          <a:p>
            <a:pPr marL="800100" lvl="1" indent="-342900" algn="l">
              <a:buFont typeface="Arial" pitchFamily="34" charset="0"/>
              <a:buChar char="•"/>
            </a:pPr>
            <a:r>
              <a:rPr lang="en-US" sz="2000" dirty="0" smtClean="0">
                <a:solidFill>
                  <a:schemeClr val="accent2"/>
                </a:solidFill>
                <a:latin typeface="Arial Rounded MT Bold" pitchFamily="34" charset="0"/>
              </a:rPr>
              <a:t>An ACM Web Account</a:t>
            </a:r>
          </a:p>
          <a:p>
            <a:pPr marL="800100" lvl="1" indent="-342900" algn="l">
              <a:buFont typeface="Arial" pitchFamily="34" charset="0"/>
              <a:buChar char="•"/>
            </a:pPr>
            <a:r>
              <a:rPr lang="en-US" sz="2000" dirty="0" smtClean="0">
                <a:solidFill>
                  <a:schemeClr val="accent2"/>
                </a:solidFill>
                <a:latin typeface="Arial Rounded MT Bold" pitchFamily="34" charset="0"/>
              </a:rPr>
              <a:t>An Author Page containing ACM published articles</a:t>
            </a:r>
          </a:p>
        </p:txBody>
      </p:sp>
    </p:spTree>
    <p:extLst>
      <p:ext uri="{BB962C8B-B14F-4D97-AF65-F5344CB8AC3E}">
        <p14:creationId xmlns:p14="http://schemas.microsoft.com/office/powerpoint/2010/main" val="4115822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457575"/>
            <a:ext cx="2905125"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0" name="Rectangle 2"/>
          <p:cNvSpPr>
            <a:spLocks noGrp="1" noChangeArrowheads="1"/>
          </p:cNvSpPr>
          <p:nvPr>
            <p:ph type="ctrTitle"/>
          </p:nvPr>
        </p:nvSpPr>
        <p:spPr>
          <a:xfrm>
            <a:off x="685800" y="381000"/>
            <a:ext cx="7772400" cy="838200"/>
          </a:xfrm>
        </p:spPr>
        <p:txBody>
          <a:bodyPr/>
          <a:lstStyle/>
          <a:p>
            <a:r>
              <a:rPr lang="en-US" sz="2800" b="1" dirty="0"/>
              <a:t>ACM </a:t>
            </a:r>
            <a:r>
              <a:rPr lang="en-US" sz="2800" b="1" dirty="0" smtClean="0"/>
              <a:t>Author-</a:t>
            </a:r>
            <a:r>
              <a:rPr lang="en-US" sz="2800" b="1" dirty="0" err="1" smtClean="0"/>
              <a:t>Izer</a:t>
            </a:r>
            <a:r>
              <a:rPr lang="en-US" sz="2800" b="1" dirty="0" smtClean="0"/>
              <a:t> Service</a:t>
            </a:r>
            <a:endParaRPr lang="en-US" sz="2800" b="1" dirty="0"/>
          </a:p>
        </p:txBody>
      </p:sp>
      <p:sp>
        <p:nvSpPr>
          <p:cNvPr id="5" name="Rectangle 3"/>
          <p:cNvSpPr>
            <a:spLocks noGrp="1" noChangeArrowheads="1"/>
          </p:cNvSpPr>
          <p:nvPr>
            <p:ph type="subTitle" idx="1"/>
          </p:nvPr>
        </p:nvSpPr>
        <p:spPr>
          <a:xfrm>
            <a:off x="228600" y="1981200"/>
            <a:ext cx="3886200" cy="457200"/>
          </a:xfrm>
        </p:spPr>
        <p:txBody>
          <a:bodyPr/>
          <a:lstStyle/>
          <a:p>
            <a:pPr algn="l"/>
            <a:r>
              <a:rPr lang="en-US" sz="2000" dirty="0" smtClean="0">
                <a:solidFill>
                  <a:schemeClr val="accent2"/>
                </a:solidFill>
                <a:latin typeface="Arial Rounded MT Bold" pitchFamily="34" charset="0"/>
              </a:rPr>
              <a:t>Create an ACM Web Account</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1757149"/>
            <a:ext cx="4276725" cy="1116627"/>
          </a:xfrm>
          <a:prstGeom prst="rect">
            <a:avLst/>
          </a:prstGeom>
          <a:noFill/>
          <a:ln w="9525">
            <a:solidFill>
              <a:sysClr val="windowText" lastClr="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3495675"/>
            <a:ext cx="289560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0399" y="4579353"/>
            <a:ext cx="649405" cy="22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7" descr="C:\Users\Wayne Graves\AppData\Local\Microsoft\Windows\Temporary Internet Files\Content.IE5\1BWKLS0B\MC900104706[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47901" y="4316280"/>
            <a:ext cx="647700" cy="446454"/>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3"/>
          <p:cNvSpPr txBox="1">
            <a:spLocks noChangeArrowheads="1"/>
          </p:cNvSpPr>
          <p:nvPr/>
        </p:nvSpPr>
        <p:spPr bwMode="auto">
          <a:xfrm>
            <a:off x="304800" y="3833101"/>
            <a:ext cx="388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sz="2000">
                <a:solidFill>
                  <a:schemeClr val="tx1"/>
                </a:solidFill>
                <a:latin typeface="+mn-lt"/>
                <a:ea typeface="+mn-ea"/>
                <a:cs typeface="+mn-cs"/>
              </a:defRPr>
            </a:lvl1pPr>
            <a:lvl2pPr marL="457200" indent="0" algn="ctr" rtl="0" fontAlgn="base">
              <a:spcBef>
                <a:spcPct val="20000"/>
              </a:spcBef>
              <a:spcAft>
                <a:spcPct val="0"/>
              </a:spcAft>
              <a:buNone/>
              <a:defRPr>
                <a:solidFill>
                  <a:schemeClr val="tx1"/>
                </a:solidFill>
                <a:latin typeface="+mn-lt"/>
              </a:defRPr>
            </a:lvl2pPr>
            <a:lvl3pPr marL="914400" indent="0" algn="ctr" rtl="0" fontAlgn="base">
              <a:spcBef>
                <a:spcPct val="20000"/>
              </a:spcBef>
              <a:spcAft>
                <a:spcPct val="0"/>
              </a:spcAft>
              <a:buNone/>
              <a:defRPr sz="1600">
                <a:solidFill>
                  <a:schemeClr val="tx1"/>
                </a:solidFill>
                <a:latin typeface="+mn-lt"/>
              </a:defRPr>
            </a:lvl3pPr>
            <a:lvl4pPr marL="1371600" indent="0" algn="ctr" rtl="0" fontAlgn="base">
              <a:spcBef>
                <a:spcPct val="20000"/>
              </a:spcBef>
              <a:spcAft>
                <a:spcPct val="0"/>
              </a:spcAft>
              <a:buNone/>
              <a:defRPr sz="1400">
                <a:solidFill>
                  <a:schemeClr val="tx1"/>
                </a:solidFill>
                <a:latin typeface="+mn-lt"/>
              </a:defRPr>
            </a:lvl4pPr>
            <a:lvl5pPr marL="1828800" indent="0" algn="ctr" rtl="0" fontAlgn="base">
              <a:spcBef>
                <a:spcPct val="20000"/>
              </a:spcBef>
              <a:spcAft>
                <a:spcPct val="0"/>
              </a:spcAft>
              <a:buNone/>
              <a:defRPr sz="1200">
                <a:solidFill>
                  <a:schemeClr val="tx1"/>
                </a:solidFill>
                <a:latin typeface="+mn-lt"/>
              </a:defRPr>
            </a:lvl5pPr>
            <a:lvl6pPr marL="2286000" indent="0" algn="ctr" rtl="0" fontAlgn="base">
              <a:spcBef>
                <a:spcPct val="20000"/>
              </a:spcBef>
              <a:spcAft>
                <a:spcPct val="0"/>
              </a:spcAft>
              <a:buNone/>
              <a:defRPr sz="1200">
                <a:solidFill>
                  <a:schemeClr val="tx1"/>
                </a:solidFill>
                <a:latin typeface="+mn-lt"/>
              </a:defRPr>
            </a:lvl6pPr>
            <a:lvl7pPr marL="2743200" indent="0" algn="ctr" rtl="0" fontAlgn="base">
              <a:spcBef>
                <a:spcPct val="20000"/>
              </a:spcBef>
              <a:spcAft>
                <a:spcPct val="0"/>
              </a:spcAft>
              <a:buNone/>
              <a:defRPr sz="1200">
                <a:solidFill>
                  <a:schemeClr val="tx1"/>
                </a:solidFill>
                <a:latin typeface="+mn-lt"/>
              </a:defRPr>
            </a:lvl7pPr>
            <a:lvl8pPr marL="3200400" indent="0" algn="ctr" rtl="0" fontAlgn="base">
              <a:spcBef>
                <a:spcPct val="20000"/>
              </a:spcBef>
              <a:spcAft>
                <a:spcPct val="0"/>
              </a:spcAft>
              <a:buNone/>
              <a:defRPr sz="1200">
                <a:solidFill>
                  <a:schemeClr val="tx1"/>
                </a:solidFill>
                <a:latin typeface="+mn-lt"/>
              </a:defRPr>
            </a:lvl8pPr>
            <a:lvl9pPr marL="3657600" indent="0" algn="ctr" rtl="0" fontAlgn="base">
              <a:spcBef>
                <a:spcPct val="20000"/>
              </a:spcBef>
              <a:spcAft>
                <a:spcPct val="0"/>
              </a:spcAft>
              <a:buNone/>
              <a:defRPr sz="1200">
                <a:solidFill>
                  <a:schemeClr val="tx1"/>
                </a:solidFill>
                <a:latin typeface="+mn-lt"/>
              </a:defRPr>
            </a:lvl9pPr>
          </a:lstStyle>
          <a:p>
            <a:pPr algn="l"/>
            <a:r>
              <a:rPr lang="en-US" dirty="0" smtClean="0">
                <a:solidFill>
                  <a:schemeClr val="accent2"/>
                </a:solidFill>
                <a:latin typeface="Arial Rounded MT Bold" pitchFamily="34" charset="0"/>
              </a:rPr>
              <a:t>Edit your Author Page</a:t>
            </a:r>
            <a:endParaRPr lang="en-US" dirty="0">
              <a:solidFill>
                <a:schemeClr val="accent2"/>
              </a:solidFill>
              <a:latin typeface="Arial Rounded MT Bold" pitchFamily="34" charset="0"/>
            </a:endParaRPr>
          </a:p>
        </p:txBody>
      </p:sp>
    </p:spTree>
    <p:extLst>
      <p:ext uri="{BB962C8B-B14F-4D97-AF65-F5344CB8AC3E}">
        <p14:creationId xmlns:p14="http://schemas.microsoft.com/office/powerpoint/2010/main" val="685549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2" presetClass="entr" presetSubtype="8"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0-#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81000"/>
            <a:ext cx="7772400" cy="838200"/>
          </a:xfrm>
        </p:spPr>
        <p:txBody>
          <a:bodyPr/>
          <a:lstStyle/>
          <a:p>
            <a:r>
              <a:rPr lang="en-US" sz="2800" b="1" dirty="0"/>
              <a:t>ACM </a:t>
            </a:r>
            <a:r>
              <a:rPr lang="en-US" sz="2800" b="1" dirty="0" smtClean="0"/>
              <a:t>Author-</a:t>
            </a:r>
            <a:r>
              <a:rPr lang="en-US" sz="2800" b="1" dirty="0" err="1" smtClean="0"/>
              <a:t>Izer</a:t>
            </a:r>
            <a:r>
              <a:rPr lang="en-US" sz="2800" b="1" dirty="0" smtClean="0"/>
              <a:t> Service</a:t>
            </a:r>
            <a:endParaRPr lang="en-US" sz="2800" b="1" dirty="0"/>
          </a:p>
        </p:txBody>
      </p:sp>
      <p:sp>
        <p:nvSpPr>
          <p:cNvPr id="5" name="Rectangle 3"/>
          <p:cNvSpPr>
            <a:spLocks noGrp="1" noChangeArrowheads="1"/>
          </p:cNvSpPr>
          <p:nvPr>
            <p:ph type="subTitle" idx="1"/>
          </p:nvPr>
        </p:nvSpPr>
        <p:spPr>
          <a:xfrm>
            <a:off x="228600" y="1981200"/>
            <a:ext cx="3886200" cy="1447800"/>
          </a:xfrm>
        </p:spPr>
        <p:txBody>
          <a:bodyPr/>
          <a:lstStyle/>
          <a:p>
            <a:r>
              <a:rPr lang="en-US" sz="2000" dirty="0" smtClean="0">
                <a:solidFill>
                  <a:schemeClr val="accent2"/>
                </a:solidFill>
                <a:latin typeface="Arial Rounded MT Bold" pitchFamily="34" charset="0"/>
              </a:rPr>
              <a:t>Author Page “Owner”</a:t>
            </a:r>
          </a:p>
          <a:p>
            <a:pPr algn="l"/>
            <a:r>
              <a:rPr lang="en-US" sz="1800" dirty="0" smtClean="0">
                <a:solidFill>
                  <a:schemeClr val="accent2"/>
                </a:solidFill>
                <a:latin typeface="Arial Rounded MT Bold" pitchFamily="34" charset="0"/>
              </a:rPr>
              <a:t>Author-</a:t>
            </a:r>
            <a:r>
              <a:rPr lang="en-US" sz="1800" dirty="0" err="1" smtClean="0">
                <a:solidFill>
                  <a:schemeClr val="accent2"/>
                </a:solidFill>
                <a:latin typeface="Arial Rounded MT Bold" pitchFamily="34" charset="0"/>
              </a:rPr>
              <a:t>Izer</a:t>
            </a:r>
            <a:r>
              <a:rPr lang="en-US" sz="1800" dirty="0" smtClean="0">
                <a:solidFill>
                  <a:schemeClr val="accent2"/>
                </a:solidFill>
                <a:latin typeface="Arial Rounded MT Bold" pitchFamily="34" charset="0"/>
              </a:rPr>
              <a:t> Service is available</a:t>
            </a:r>
          </a:p>
          <a:p>
            <a:pPr algn="l"/>
            <a:r>
              <a:rPr lang="en-US" dirty="0">
                <a:solidFill>
                  <a:schemeClr val="accent2"/>
                </a:solidFill>
                <a:latin typeface="Arial Rounded MT Bold" pitchFamily="34" charset="0"/>
              </a:rPr>
              <a:t>	</a:t>
            </a:r>
            <a:endParaRPr lang="en-US" sz="2000" dirty="0" smtClean="0">
              <a:solidFill>
                <a:schemeClr val="accent2"/>
              </a:solidFill>
              <a:latin typeface="Arial Rounded MT Bold" pitchFamily="34" charset="0"/>
            </a:endParaRP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152" r="13779" b="63232"/>
          <a:stretch/>
        </p:blipFill>
        <p:spPr bwMode="auto">
          <a:xfrm>
            <a:off x="4114800" y="1836420"/>
            <a:ext cx="4572000" cy="47167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ight Arrow 1"/>
          <p:cNvSpPr/>
          <p:nvPr/>
        </p:nvSpPr>
        <p:spPr bwMode="auto">
          <a:xfrm>
            <a:off x="4267200" y="4419600"/>
            <a:ext cx="990600" cy="30861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30000" smtClean="0">
              <a:ln>
                <a:noFill/>
              </a:ln>
              <a:solidFill>
                <a:schemeClr val="tx1"/>
              </a:solidFill>
              <a:effectLst/>
              <a:latin typeface="Verdana" pitchFamily="34"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438525"/>
            <a:ext cx="7370763"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482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263" y="366713"/>
            <a:ext cx="6465887" cy="612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90070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5" y="400050"/>
            <a:ext cx="6494463" cy="605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24920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81000"/>
            <a:ext cx="7772400" cy="838200"/>
          </a:xfrm>
        </p:spPr>
        <p:txBody>
          <a:bodyPr/>
          <a:lstStyle/>
          <a:p>
            <a:r>
              <a:rPr lang="en-US" sz="2800" b="1" dirty="0"/>
              <a:t>ACM </a:t>
            </a:r>
            <a:r>
              <a:rPr lang="en-US" sz="2800" b="1" dirty="0" smtClean="0"/>
              <a:t>Author-</a:t>
            </a:r>
            <a:r>
              <a:rPr lang="en-US" sz="2800" b="1" dirty="0" err="1" smtClean="0"/>
              <a:t>Izer</a:t>
            </a:r>
            <a:r>
              <a:rPr lang="en-US" sz="2800" b="1" dirty="0" smtClean="0"/>
              <a:t> Service</a:t>
            </a:r>
            <a:endParaRPr lang="en-US" sz="2800" b="1" dirty="0"/>
          </a:p>
        </p:txBody>
      </p:sp>
      <p:sp>
        <p:nvSpPr>
          <p:cNvPr id="5" name="Rectangle 3"/>
          <p:cNvSpPr>
            <a:spLocks noGrp="1" noChangeArrowheads="1"/>
          </p:cNvSpPr>
          <p:nvPr>
            <p:ph type="subTitle" idx="1"/>
          </p:nvPr>
        </p:nvSpPr>
        <p:spPr>
          <a:xfrm>
            <a:off x="228600" y="1066800"/>
            <a:ext cx="3886200" cy="457200"/>
          </a:xfrm>
        </p:spPr>
        <p:txBody>
          <a:bodyPr/>
          <a:lstStyle/>
          <a:p>
            <a:pPr algn="l"/>
            <a:r>
              <a:rPr lang="en-US" dirty="0" smtClean="0">
                <a:solidFill>
                  <a:schemeClr val="accent2"/>
                </a:solidFill>
                <a:latin typeface="Arial Rounded MT Bold" pitchFamily="34" charset="0"/>
              </a:rPr>
              <a:t>Authorized links</a:t>
            </a:r>
            <a:endParaRPr lang="en-US" sz="2000" dirty="0" smtClean="0">
              <a:solidFill>
                <a:schemeClr val="accent2"/>
              </a:solidFill>
              <a:latin typeface="Arial Rounded MT Bold" pitchFamily="34" charset="0"/>
            </a:endParaRPr>
          </a:p>
        </p:txBody>
      </p:sp>
      <p:pic>
        <p:nvPicPr>
          <p:cNvPr id="1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7763"/>
          <a:stretch/>
        </p:blipFill>
        <p:spPr bwMode="auto">
          <a:xfrm>
            <a:off x="304799" y="1524000"/>
            <a:ext cx="8478253" cy="439789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0865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81000"/>
            <a:ext cx="7772400" cy="838200"/>
          </a:xfrm>
        </p:spPr>
        <p:txBody>
          <a:bodyPr/>
          <a:lstStyle/>
          <a:p>
            <a:r>
              <a:rPr lang="en-US" sz="2800" b="1" dirty="0"/>
              <a:t>ACM </a:t>
            </a:r>
            <a:r>
              <a:rPr lang="en-US" sz="2800" b="1" dirty="0" smtClean="0"/>
              <a:t>Author-</a:t>
            </a:r>
            <a:r>
              <a:rPr lang="en-US" sz="2800" b="1" dirty="0" err="1" smtClean="0"/>
              <a:t>Izer</a:t>
            </a:r>
            <a:r>
              <a:rPr lang="en-US" sz="2800" b="1" dirty="0" smtClean="0"/>
              <a:t> Service</a:t>
            </a:r>
            <a:endParaRPr lang="en-US" sz="2800" b="1" dirty="0"/>
          </a:p>
        </p:txBody>
      </p:sp>
      <p:sp>
        <p:nvSpPr>
          <p:cNvPr id="5" name="Rectangle 3"/>
          <p:cNvSpPr>
            <a:spLocks noGrp="1" noChangeArrowheads="1"/>
          </p:cNvSpPr>
          <p:nvPr>
            <p:ph type="subTitle" idx="1"/>
          </p:nvPr>
        </p:nvSpPr>
        <p:spPr>
          <a:xfrm>
            <a:off x="228600" y="1066800"/>
            <a:ext cx="3886200" cy="457200"/>
          </a:xfrm>
        </p:spPr>
        <p:txBody>
          <a:bodyPr/>
          <a:lstStyle/>
          <a:p>
            <a:pPr algn="l"/>
            <a:r>
              <a:rPr lang="en-US" dirty="0" smtClean="0">
                <a:solidFill>
                  <a:schemeClr val="accent2"/>
                </a:solidFill>
                <a:latin typeface="Arial Rounded MT Bold" pitchFamily="34" charset="0"/>
              </a:rPr>
              <a:t>Landing page</a:t>
            </a:r>
            <a:endParaRPr lang="en-US" sz="2000" dirty="0" smtClean="0">
              <a:solidFill>
                <a:schemeClr val="accent2"/>
              </a:solidFill>
              <a:latin typeface="Arial Rounded MT Bold" pitchFamily="34" charset="0"/>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752600"/>
            <a:ext cx="8215312" cy="335710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81956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81000"/>
            <a:ext cx="7772400" cy="838200"/>
          </a:xfrm>
        </p:spPr>
        <p:txBody>
          <a:bodyPr/>
          <a:lstStyle/>
          <a:p>
            <a:r>
              <a:rPr lang="en-US" sz="2800" b="1" dirty="0"/>
              <a:t>ACM </a:t>
            </a:r>
            <a:r>
              <a:rPr lang="en-US" sz="2800" b="1" dirty="0" smtClean="0"/>
              <a:t>Author-</a:t>
            </a:r>
            <a:r>
              <a:rPr lang="en-US" sz="2800" b="1" dirty="0" err="1" smtClean="0"/>
              <a:t>Izer</a:t>
            </a:r>
            <a:r>
              <a:rPr lang="en-US" sz="2800" b="1" dirty="0" smtClean="0"/>
              <a:t> Service</a:t>
            </a:r>
            <a:endParaRPr lang="en-US" sz="2800" b="1" dirty="0"/>
          </a:p>
        </p:txBody>
      </p:sp>
      <p:sp>
        <p:nvSpPr>
          <p:cNvPr id="5" name="Rectangle 3"/>
          <p:cNvSpPr>
            <a:spLocks noGrp="1" noChangeArrowheads="1"/>
          </p:cNvSpPr>
          <p:nvPr>
            <p:ph type="subTitle" idx="1"/>
          </p:nvPr>
        </p:nvSpPr>
        <p:spPr>
          <a:xfrm>
            <a:off x="304800" y="1752600"/>
            <a:ext cx="3886200" cy="457200"/>
          </a:xfrm>
        </p:spPr>
        <p:txBody>
          <a:bodyPr/>
          <a:lstStyle/>
          <a:p>
            <a:pPr algn="l"/>
            <a:r>
              <a:rPr lang="en-US" dirty="0" smtClean="0">
                <a:solidFill>
                  <a:schemeClr val="accent2"/>
                </a:solidFill>
                <a:latin typeface="Arial Rounded MT Bold" pitchFamily="34" charset="0"/>
              </a:rPr>
              <a:t>Full-Text Delivered</a:t>
            </a:r>
            <a:endParaRPr lang="en-US" sz="2000" dirty="0" smtClean="0">
              <a:solidFill>
                <a:schemeClr val="accent2"/>
              </a:solidFill>
              <a:latin typeface="Arial Rounded MT Bold"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0415" y="1371600"/>
            <a:ext cx="3804072" cy="5105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0101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3000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30000" smtClean="0">
            <a:ln>
              <a:noFill/>
            </a:ln>
            <a:solidFill>
              <a:schemeClr val="tx1"/>
            </a:solidFill>
            <a:effectLst/>
            <a:latin typeface="Verdan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881</TotalTime>
  <Words>124</Words>
  <Application>Microsoft Office PowerPoint</Application>
  <PresentationFormat>On-screen Show (4:3)</PresentationFormat>
  <Paragraphs>21</Paragraphs>
  <Slides>9</Slides>
  <Notes>0</Notes>
  <HiddenSlides>0</HiddenSlides>
  <MMClips>0</MMClips>
  <ScaleCrop>false</ScaleCrop>
  <HeadingPairs>
    <vt:vector size="4" baseType="variant">
      <vt:variant>
        <vt:lpstr>Theme</vt:lpstr>
      </vt:variant>
      <vt:variant>
        <vt:i4>3</vt:i4>
      </vt:variant>
      <vt:variant>
        <vt:lpstr>Slide Titles</vt:lpstr>
      </vt:variant>
      <vt:variant>
        <vt:i4>9</vt:i4>
      </vt:variant>
    </vt:vector>
  </HeadingPairs>
  <TitlesOfParts>
    <vt:vector size="12" baseType="lpstr">
      <vt:lpstr>Office Theme</vt:lpstr>
      <vt:lpstr>Default Design</vt:lpstr>
      <vt:lpstr>1_Office Theme</vt:lpstr>
      <vt:lpstr>ACM Author-Izer Service</vt:lpstr>
      <vt:lpstr>ACM Author-Izer Service</vt:lpstr>
      <vt:lpstr>ACM Author-Izer Service</vt:lpstr>
      <vt:lpstr>ACM Author-Izer Service</vt:lpstr>
      <vt:lpstr>PowerPoint Presentation</vt:lpstr>
      <vt:lpstr>PowerPoint Presentation</vt:lpstr>
      <vt:lpstr>ACM Author-Izer Service</vt:lpstr>
      <vt:lpstr>ACM Author-Izer Service</vt:lpstr>
      <vt:lpstr>ACM Author-Izer Service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Wayne Graves</dc:creator>
  <cp:lastModifiedBy>Wayne Graves</cp:lastModifiedBy>
  <cp:revision>18</cp:revision>
  <dcterms:created xsi:type="dcterms:W3CDTF">2011-09-20T18:43:08Z</dcterms:created>
  <dcterms:modified xsi:type="dcterms:W3CDTF">2011-09-21T18:08:09Z</dcterms:modified>
</cp:coreProperties>
</file>