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147" autoAdjust="0"/>
    <p:restoredTop sz="86323" autoAdjust="0"/>
  </p:normalViewPr>
  <p:slideViewPr>
    <p:cSldViewPr>
      <p:cViewPr varScale="1">
        <p:scale>
          <a:sx n="65" d="100"/>
          <a:sy n="65" d="100"/>
        </p:scale>
        <p:origin x="-27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1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8FAF5-2E6C-4C57-9A29-76C70762D21D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8E40A-FE16-4716-8E45-D97794164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8ADB1-AD5D-4B03-A0AA-D354B1EAD39B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5CA24-B632-403F-8934-290059EA14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DCA2F-FB30-4F06-9EE0-3762A803CDF0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F24CF-36D2-4F84-8FAE-CC7C911220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8DAAF-636F-4C05-9422-EE03A9C2C326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CBE97-08B2-46FA-A8C7-BCD7954AA7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7CB2A-8F97-43BD-BE61-C89415DB0F1A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CAE45-E7FB-4978-995F-3FFB2ECB72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FA36F-8B8B-4082-8166-3D296F76EA58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460D5-66E5-4825-BACD-A7A694AFCF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6BAF4-5A7E-4B03-A592-C2BD06DA29F1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4CAB2-5608-435F-864B-DBECBEEFB6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02EC6-8455-4DED-960D-95E0047F77E4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5068E-E458-4965-A552-715B409F2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67D88-A63F-41D9-BC2D-55AA9826537F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93A07-CF74-400C-B44A-D9B6CA5C4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574F5-4D96-47BE-840E-3B9863A1DA6B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ADD89-3719-485C-8336-38C65DF64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703F0-007C-465D-931D-9C479312820F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7B132-F1D9-4CB5-BD14-93AD508F84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D27124-EF85-4557-8DDD-EBC60C58856D}" type="datetimeFigureOut">
              <a:rPr lang="en-US"/>
              <a:pPr>
                <a:defRPr/>
              </a:pPr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F6D765D-30F6-4CAF-80A1-EAE2AA8624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Publications Report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Joe </a:t>
            </a:r>
            <a:r>
              <a:rPr lang="en-US" dirty="0" err="1" smtClean="0"/>
              <a:t>Konstan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SGB Publications Liaison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konstan@acm.org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Publications Board?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Governing authority over ACM’s</a:t>
            </a:r>
          </a:p>
          <a:p>
            <a:pPr lvl="1"/>
            <a:r>
              <a:rPr lang="en-US" smtClean="0"/>
              <a:t>Journals, Magazines</a:t>
            </a:r>
          </a:p>
          <a:p>
            <a:pPr lvl="1"/>
            <a:r>
              <a:rPr lang="en-US" smtClean="0"/>
              <a:t>Digital Library</a:t>
            </a:r>
          </a:p>
          <a:p>
            <a:pPr lvl="1"/>
            <a:r>
              <a:rPr lang="en-US" smtClean="0"/>
              <a:t>Publications Policies, including</a:t>
            </a:r>
          </a:p>
          <a:p>
            <a:pPr lvl="2"/>
            <a:r>
              <a:rPr lang="en-US" smtClean="0"/>
              <a:t>Copyright</a:t>
            </a:r>
          </a:p>
          <a:p>
            <a:pPr lvl="2"/>
            <a:r>
              <a:rPr lang="en-US" smtClean="0"/>
              <a:t>Reviewing</a:t>
            </a:r>
          </a:p>
          <a:p>
            <a:pPr lvl="2"/>
            <a:r>
              <a:rPr lang="en-US" smtClean="0"/>
              <a:t>Plagiarism</a:t>
            </a:r>
          </a:p>
          <a:p>
            <a:pPr lvl="2"/>
            <a:r>
              <a:rPr lang="en-US" smtClean="0"/>
              <a:t>…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Collection of Items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Regular review of journals and magazines; editorial re-appointments and search committees</a:t>
            </a:r>
          </a:p>
          <a:p>
            <a:r>
              <a:rPr lang="en-US" smtClean="0"/>
              <a:t>Considering new proposals:</a:t>
            </a:r>
          </a:p>
          <a:p>
            <a:pPr lvl="1"/>
            <a:r>
              <a:rPr lang="en-US" smtClean="0"/>
              <a:t>Journal proposals</a:t>
            </a:r>
          </a:p>
          <a:p>
            <a:pPr lvl="1"/>
            <a:r>
              <a:rPr lang="en-US" smtClean="0"/>
              <a:t>Proposal to revive book publishing</a:t>
            </a:r>
          </a:p>
          <a:p>
            <a:pPr lvl="1"/>
            <a:r>
              <a:rPr lang="en-US" smtClean="0"/>
              <a:t>Open access proposals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J. of Social Computing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Pubs Board interest in developing such a journal</a:t>
            </a:r>
          </a:p>
          <a:p>
            <a:pPr lvl="1"/>
            <a:r>
              <a:rPr lang="en-US" smtClean="0"/>
              <a:t>Two separate but incomplete proposals for Trans.</a:t>
            </a:r>
          </a:p>
          <a:p>
            <a:pPr lvl="1"/>
            <a:r>
              <a:rPr lang="en-US" smtClean="0"/>
              <a:t>Need to bring together a very diverse community</a:t>
            </a:r>
          </a:p>
          <a:p>
            <a:pPr lvl="1"/>
            <a:r>
              <a:rPr lang="en-US" smtClean="0"/>
              <a:t>Exploring the creation/funding of a workshop to bring community together to explore publication; perhaps create journal proposal</a:t>
            </a:r>
          </a:p>
          <a:p>
            <a:pPr lvl="1"/>
            <a:r>
              <a:rPr lang="en-US" smtClean="0"/>
              <a:t>If there are community segments/possible participants, please e-mail me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Plagiarism Detection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Serious Problem –  Much better when caught before publication</a:t>
            </a:r>
          </a:p>
          <a:p>
            <a:pPr lvl="1"/>
            <a:r>
              <a:rPr lang="en-US" smtClean="0"/>
              <a:t>Policy/education – finalizing memo to program chairs summarizing relevant policies and how to react</a:t>
            </a:r>
          </a:p>
          <a:p>
            <a:pPr lvl="1"/>
            <a:r>
              <a:rPr lang="en-US" smtClean="0"/>
              <a:t>Technology – implementing CrossRef-based detection for journals; how well would this work for conferences (how many different systems)?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Mea Culpa  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Work on metadata review delayed, but will resume; still interested in volunteers (those that already have, I have).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Remember:  you can reach me at:</a:t>
            </a:r>
            <a:br>
              <a:rPr lang="en-US" dirty="0" smtClean="0"/>
            </a:br>
            <a:endParaRPr lang="en-US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	</a:t>
            </a:r>
            <a:r>
              <a:rPr lang="en-US" smtClean="0"/>
              <a:t>	konstan@acm.org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172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Arial</vt:lpstr>
      <vt:lpstr>Office Theme</vt:lpstr>
      <vt:lpstr>Publications Report</vt:lpstr>
      <vt:lpstr>Publications Board?</vt:lpstr>
      <vt:lpstr>Collection of Items</vt:lpstr>
      <vt:lpstr>J. of Social Computing</vt:lpstr>
      <vt:lpstr>Plagiarism Detection</vt:lpstr>
      <vt:lpstr>Mea Culpa  </vt:lpstr>
      <vt:lpstr>Questions?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Publications Report</dc:title>
  <dc:creator>joe-adm</dc:creator>
  <cp:lastModifiedBy> </cp:lastModifiedBy>
  <cp:revision>2</cp:revision>
  <dcterms:created xsi:type="dcterms:W3CDTF">2011-09-23T14:43:38Z</dcterms:created>
  <dcterms:modified xsi:type="dcterms:W3CDTF">2011-09-28T20:08:18Z</dcterms:modified>
</cp:coreProperties>
</file>