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91EE3E33-D791-42A6-AC9F-5C6F15F63FA8}" type="datetimeFigureOut">
              <a:rPr lang="en-US"/>
              <a:pPr>
                <a:defRPr/>
              </a:pPr>
              <a:t>10/22/2009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AE5489E0-FDA8-49FC-8CBF-06B7FF26E5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143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3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69DEFEB3-BC2D-4618-899F-7ABB66980F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CEB78-DBC5-4256-BDC7-3D88B3843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721B9-6381-4C90-BE36-C5B2829104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81C6C-33AD-4DBF-8AA3-5808C73998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9D94C-2E6E-4891-9F2B-B011894863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BE1DF-5727-4BAA-90A0-7D7D8623A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16EEA-0C5C-4C49-9C00-71A566CB9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45D75-419D-456E-AC4F-9AD3806E7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EB010-ADAA-4924-A349-061C204F5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1DC93-6995-401C-AE0B-E24AFB7B7B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F3FC1-352C-4DB0-867F-BBB808C40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84F19D2F-9B2C-4237-9907-CECBF261B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SIGAPP Viability Review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Sung Shin, Chair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914400" y="5715000"/>
            <a:ext cx="731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SGB Meeting, October 26, 2009, New York, NY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Financials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Fund balances</a:t>
            </a:r>
          </a:p>
          <a:p>
            <a:pPr lvl="1">
              <a:defRPr/>
            </a:pPr>
            <a:r>
              <a:rPr lang="en-US" sz="2400" dirty="0" smtClean="0">
                <a:ea typeface="+mn-ea"/>
                <a:cs typeface="+mn-cs"/>
              </a:rPr>
              <a:t>June 2009 $411,033</a:t>
            </a:r>
          </a:p>
          <a:p>
            <a:pPr lvl="1">
              <a:defRPr/>
            </a:pPr>
            <a:r>
              <a:rPr lang="en-US" sz="2400" dirty="0" smtClean="0">
                <a:ea typeface="+mn-ea"/>
                <a:cs typeface="+mn-cs"/>
              </a:rPr>
              <a:t>June 2008 $383,662</a:t>
            </a:r>
          </a:p>
          <a:p>
            <a:pPr lvl="1">
              <a:defRPr/>
            </a:pPr>
            <a:r>
              <a:rPr lang="en-US" sz="2400" dirty="0" smtClean="0">
                <a:ea typeface="+mn-ea"/>
                <a:cs typeface="+mn-cs"/>
              </a:rPr>
              <a:t>June 2007 $311,747</a:t>
            </a:r>
          </a:p>
          <a:p>
            <a:pPr lvl="1">
              <a:defRPr/>
            </a:pPr>
            <a:r>
              <a:rPr lang="en-US" sz="2400" dirty="0" smtClean="0">
                <a:ea typeface="+mn-ea"/>
                <a:cs typeface="+mn-cs"/>
              </a:rPr>
              <a:t>June 2006 $243,186</a:t>
            </a:r>
            <a:endParaRPr lang="en-US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Fund balance has increased by an average of 17% each of the last 3 years, due in large part to the success of SAC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Membership/Volunteer Development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Membership – currently 522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Membership has increased at average of 19% over the last 3 years, primarily among affiliate and student members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Elections held in June 2009 – 4 incumbent officers ran against 5 candidates who had never been involved with SIGAPP previously, 2 new officers elected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Much enthusiasm among membership for SIGAPP activities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Conferences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 smtClean="0"/>
              <a:t>Symposium on Applied Computing (SAC)</a:t>
            </a:r>
          </a:p>
          <a:p>
            <a:r>
              <a:rPr lang="en-US" sz="2400" dirty="0" smtClean="0"/>
              <a:t>2006 (Dijon, France), 2007 (Seoul, Korea), 2008 (Fortaleza, Brazil), 2009 (Hawaii, USA), 2010 (</a:t>
            </a:r>
            <a:r>
              <a:rPr lang="en-US" sz="2400" dirty="0" err="1" smtClean="0"/>
              <a:t>Sierre</a:t>
            </a:r>
            <a:r>
              <a:rPr lang="en-US" sz="2400" dirty="0" smtClean="0"/>
              <a:t>, Switzerland), 2011 (</a:t>
            </a:r>
            <a:r>
              <a:rPr lang="en-US" sz="2400" dirty="0" err="1" smtClean="0"/>
              <a:t>TaiChung</a:t>
            </a:r>
            <a:r>
              <a:rPr lang="en-US" sz="2400" dirty="0" smtClean="0"/>
              <a:t>, Taiwan)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Attendance has averaged approximately 485 over last 4 years, increasing approximately 20% from 2006 to 2009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Paper submissions have averaged 1026 submissions per year over last 4 years, increasing approximately 10 % from 2006 to 2009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2010 SAC hit record number of submissions, 1354 submissions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Surplus over last 4 years has averaged $44,555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Member Benefits 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Members receive reduced registration to SAC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Members receive CD of the SAC Proceedings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Increasing Student Travel Award Program to $30,000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Developing Country Participant Travel Award Program established with initial budget of $10,000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Publications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72000"/>
          </a:xfrm>
        </p:spPr>
        <p:txBody>
          <a:bodyPr/>
          <a:lstStyle/>
          <a:p>
            <a:pPr eaLnBrk="1" hangingPunct="1"/>
            <a:r>
              <a:rPr lang="en-US" sz="2800" smtClean="0"/>
              <a:t>SIGAPP Newsletter, Applied Computing Review is planned to be published again from Spring of 2010</a:t>
            </a:r>
          </a:p>
          <a:p>
            <a:pPr eaLnBrk="1" hangingPunct="1"/>
            <a:r>
              <a:rPr lang="en-US" sz="2800" smtClean="0"/>
              <a:t>Currently looking into establishment of refereed publication, e.g. ACM Transactions on Applied Computing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membership numbers</a:t>
            </a:r>
          </a:p>
          <a:p>
            <a:r>
              <a:rPr lang="en-US" dirty="0" smtClean="0"/>
              <a:t>Increase membership retention rate</a:t>
            </a:r>
          </a:p>
          <a:p>
            <a:r>
              <a:rPr lang="en-US" dirty="0" smtClean="0"/>
              <a:t>Increase non-presenting attendees at SAC conference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230</TotalTime>
  <Words>307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Blends</vt:lpstr>
      <vt:lpstr>SIGAPP Viability Review</vt:lpstr>
      <vt:lpstr>Financials</vt:lpstr>
      <vt:lpstr>Membership/Volunteer Development</vt:lpstr>
      <vt:lpstr>Conferences</vt:lpstr>
      <vt:lpstr>Member Benefits </vt:lpstr>
      <vt:lpstr>Publications</vt:lpstr>
      <vt:lpstr>Challenges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sung.shin</cp:lastModifiedBy>
  <cp:revision>15</cp:revision>
  <cp:lastPrinted>1601-01-01T00:00:00Z</cp:lastPrinted>
  <dcterms:created xsi:type="dcterms:W3CDTF">1601-01-01T00:00:00Z</dcterms:created>
  <dcterms:modified xsi:type="dcterms:W3CDTF">2009-10-22T13:52:46Z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