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docProps/custom.xml" ContentType="application/vnd.openxmlformats-officedocument.custom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7"/>
  </p:notesMasterIdLst>
  <p:sldIdLst>
    <p:sldId id="256" r:id="rId2"/>
    <p:sldId id="265" r:id="rId3"/>
    <p:sldId id="258" r:id="rId4"/>
    <p:sldId id="266" r:id="rId5"/>
    <p:sldId id="26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91EE3E33-D791-42A6-AC9F-5C6F15F63FA8}" type="datetimeFigureOut">
              <a:rPr lang="en-US"/>
              <a:pPr>
                <a:defRPr/>
              </a:pPr>
              <a:t>9/15/10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E5489E0-FDA8-49FC-8CBF-06B7FF26E5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143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9DEFEB3-BC2D-4618-899F-7ABB66980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CEB78-DBC5-4256-BDC7-3D88B3843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721B9-6381-4C90-BE36-C5B2829104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81C6C-33AD-4DBF-8AA3-5808C7399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9D94C-2E6E-4891-9F2B-B01189486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BE1DF-5727-4BAA-90A0-7D7D8623A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16EEA-0C5C-4C49-9C00-71A566CB9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45D75-419D-456E-AC4F-9AD3806E7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EB010-ADAA-4924-A349-061C204F5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1DC93-6995-401C-AE0B-E24AFB7B7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F3FC1-352C-4DB0-867F-BBB808C40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4F19D2F-9B2C-4237-9907-CECBF261B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SIGBED Viability Review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Marilyn Wolf, Chair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914400" y="5715000"/>
            <a:ext cx="731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/>
              <a:t>SGB Meeting,</a:t>
            </a:r>
            <a:r>
              <a:rPr lang="en-US" dirty="0" smtClean="0"/>
              <a:t> September 20, 2010, New York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Goals and Successes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Higher membership.</a:t>
            </a:r>
          </a:p>
          <a:p>
            <a:pPr lvl="2"/>
            <a:r>
              <a:rPr lang="en-US" dirty="0" smtClean="0"/>
              <a:t>500K embedded programmers worldwide.</a:t>
            </a:r>
          </a:p>
          <a:p>
            <a:pPr lvl="1"/>
            <a:r>
              <a:rPr lang="en-US" dirty="0" smtClean="0"/>
              <a:t>More student members to build long-term community.</a:t>
            </a:r>
          </a:p>
          <a:p>
            <a:pPr lvl="1"/>
            <a:r>
              <a:rPr lang="en-US" dirty="0" smtClean="0"/>
              <a:t>Invest in the community</a:t>
            </a:r>
          </a:p>
          <a:p>
            <a:pPr lvl="1"/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Successes:</a:t>
            </a:r>
          </a:p>
          <a:p>
            <a:pPr lvl="1"/>
            <a:r>
              <a:rPr lang="en-US" dirty="0" smtClean="0"/>
              <a:t>Sound financial condition.</a:t>
            </a:r>
          </a:p>
          <a:p>
            <a:pPr lvl="1"/>
            <a:r>
              <a:rPr lang="en-US" dirty="0" smtClean="0"/>
              <a:t>Support major conferences in field.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Membership/Volunteer Development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Membership – currently 503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Reducing student dues to $6 for 2010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2+ year retention 79.55%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Volunteer development through SIG elections, conferences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Should concentrate on advanced professionals but still a large group.</a:t>
            </a:r>
          </a:p>
          <a:p>
            <a:r>
              <a:rPr lang="en-US" dirty="0" smtClean="0"/>
              <a:t>How do we serve this constituency?</a:t>
            </a:r>
          </a:p>
          <a:p>
            <a:r>
              <a:rPr lang="en-US" dirty="0" smtClean="0"/>
              <a:t>Future of </a:t>
            </a:r>
            <a:r>
              <a:rPr lang="en-US" smtClean="0"/>
              <a:t>SIGBED Review?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Strong workshop and tutorial culture and conferences.</a:t>
            </a:r>
          </a:p>
          <a:p>
            <a:pPr lvl="1"/>
            <a:r>
              <a:rPr lang="en-US" dirty="0" smtClean="0"/>
              <a:t>CPS Week is a welcome development.</a:t>
            </a:r>
          </a:p>
          <a:p>
            <a:r>
              <a:rPr lang="en-US" dirty="0" smtClean="0"/>
              <a:t>Would like a dissertation award to raise profile.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Stronger links to advanced industry---shows career path.</a:t>
            </a:r>
          </a:p>
          <a:p>
            <a:r>
              <a:rPr lang="en-US" sz="2000" dirty="0" smtClean="0"/>
              <a:t>More embedded terms in classification system (IEEE has same problem).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Nominated</a:t>
            </a:r>
            <a:r>
              <a:rPr lang="en-US" smtClean="0"/>
              <a:t> someone for </a:t>
            </a:r>
            <a:r>
              <a:rPr lang="en-US" dirty="0" smtClean="0"/>
              <a:t>ACM Athena Award (didn’t succeed).</a:t>
            </a:r>
          </a:p>
          <a:p>
            <a:r>
              <a:rPr lang="en-US" dirty="0" smtClean="0"/>
              <a:t>Diversity workshop at </a:t>
            </a:r>
            <a:r>
              <a:rPr lang="en-US" dirty="0" err="1" smtClean="0"/>
              <a:t>ESWeek</a:t>
            </a:r>
            <a:r>
              <a:rPr lang="en-US" dirty="0" smtClean="0"/>
              <a:t> 10.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1630</TotalTime>
  <Words>178</Words>
  <Application>Microsoft Macintosh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Blends</vt:lpstr>
      <vt:lpstr>SIGBED Viability Review</vt:lpstr>
      <vt:lpstr>Financial Goals and Successes</vt:lpstr>
      <vt:lpstr>Membership/Volunteer Development</vt:lpstr>
      <vt:lpstr>Community Development</vt:lpstr>
      <vt:lpstr>Diversity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Marilyn Wolf</cp:lastModifiedBy>
  <cp:revision>27</cp:revision>
  <cp:lastPrinted>1601-01-01T00:00:00Z</cp:lastPrinted>
  <dcterms:created xsi:type="dcterms:W3CDTF">2010-09-15T14:18:59Z</dcterms:created>
  <dcterms:modified xsi:type="dcterms:W3CDTF">2010-09-15T14:19:12Z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